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4"/>
  </p:notesMasterIdLst>
  <p:sldIdLst>
    <p:sldId id="256" r:id="rId3"/>
  </p:sldIdLst>
  <p:sldSz cx="43891200" cy="21945600"/>
  <p:notesSz cx="6858000" cy="9144000"/>
  <p:defaultTextStyle>
    <a:defPPr>
      <a:defRPr lang="en-US"/>
    </a:defPPr>
    <a:lvl1pPr marL="0" algn="l" defTabSz="3077905" rtl="0" eaLnBrk="1" latinLnBrk="0" hangingPunct="1">
      <a:defRPr sz="6109" kern="1200">
        <a:solidFill>
          <a:schemeClr val="tx1"/>
        </a:solidFill>
        <a:latin typeface="+mn-lt"/>
        <a:ea typeface="+mn-ea"/>
        <a:cs typeface="+mn-cs"/>
      </a:defRPr>
    </a:lvl1pPr>
    <a:lvl2pPr marL="1538953" algn="l" defTabSz="3077905" rtl="0" eaLnBrk="1" latinLnBrk="0" hangingPunct="1">
      <a:defRPr sz="6109" kern="1200">
        <a:solidFill>
          <a:schemeClr val="tx1"/>
        </a:solidFill>
        <a:latin typeface="+mn-lt"/>
        <a:ea typeface="+mn-ea"/>
        <a:cs typeface="+mn-cs"/>
      </a:defRPr>
    </a:lvl2pPr>
    <a:lvl3pPr marL="3077905" algn="l" defTabSz="3077905" rtl="0" eaLnBrk="1" latinLnBrk="0" hangingPunct="1">
      <a:defRPr sz="6109" kern="1200">
        <a:solidFill>
          <a:schemeClr val="tx1"/>
        </a:solidFill>
        <a:latin typeface="+mn-lt"/>
        <a:ea typeface="+mn-ea"/>
        <a:cs typeface="+mn-cs"/>
      </a:defRPr>
    </a:lvl3pPr>
    <a:lvl4pPr marL="4616858" algn="l" defTabSz="3077905" rtl="0" eaLnBrk="1" latinLnBrk="0" hangingPunct="1">
      <a:defRPr sz="6109" kern="1200">
        <a:solidFill>
          <a:schemeClr val="tx1"/>
        </a:solidFill>
        <a:latin typeface="+mn-lt"/>
        <a:ea typeface="+mn-ea"/>
        <a:cs typeface="+mn-cs"/>
      </a:defRPr>
    </a:lvl4pPr>
    <a:lvl5pPr marL="6155809" algn="l" defTabSz="3077905" rtl="0" eaLnBrk="1" latinLnBrk="0" hangingPunct="1">
      <a:defRPr sz="6109" kern="1200">
        <a:solidFill>
          <a:schemeClr val="tx1"/>
        </a:solidFill>
        <a:latin typeface="+mn-lt"/>
        <a:ea typeface="+mn-ea"/>
        <a:cs typeface="+mn-cs"/>
      </a:defRPr>
    </a:lvl5pPr>
    <a:lvl6pPr marL="7694761" algn="l" defTabSz="3077905" rtl="0" eaLnBrk="1" latinLnBrk="0" hangingPunct="1">
      <a:defRPr sz="6109" kern="1200">
        <a:solidFill>
          <a:schemeClr val="tx1"/>
        </a:solidFill>
        <a:latin typeface="+mn-lt"/>
        <a:ea typeface="+mn-ea"/>
        <a:cs typeface="+mn-cs"/>
      </a:defRPr>
    </a:lvl6pPr>
    <a:lvl7pPr marL="9233715" algn="l" defTabSz="3077905" rtl="0" eaLnBrk="1" latinLnBrk="0" hangingPunct="1">
      <a:defRPr sz="6109" kern="1200">
        <a:solidFill>
          <a:schemeClr val="tx1"/>
        </a:solidFill>
        <a:latin typeface="+mn-lt"/>
        <a:ea typeface="+mn-ea"/>
        <a:cs typeface="+mn-cs"/>
      </a:defRPr>
    </a:lvl7pPr>
    <a:lvl8pPr marL="10772667" algn="l" defTabSz="3077905" rtl="0" eaLnBrk="1" latinLnBrk="0" hangingPunct="1">
      <a:defRPr sz="6109" kern="1200">
        <a:solidFill>
          <a:schemeClr val="tx1"/>
        </a:solidFill>
        <a:latin typeface="+mn-lt"/>
        <a:ea typeface="+mn-ea"/>
        <a:cs typeface="+mn-cs"/>
      </a:defRPr>
    </a:lvl8pPr>
    <a:lvl9pPr marL="12311619" algn="l" defTabSz="3077905" rtl="0" eaLnBrk="1" latinLnBrk="0" hangingPunct="1">
      <a:defRPr sz="61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userDrawn="1">
          <p15:clr>
            <a:srgbClr val="A4A3A4"/>
          </p15:clr>
        </p15:guide>
        <p15:guide id="3" pos="27365" userDrawn="1">
          <p15:clr>
            <a:srgbClr val="A4A3A4"/>
          </p15:clr>
        </p15:guide>
        <p15:guide id="4" pos="3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89" autoAdjust="0"/>
    <p:restoredTop sz="94694" autoAdjust="0"/>
  </p:normalViewPr>
  <p:slideViewPr>
    <p:cSldViewPr snapToGrid="0" snapToObjects="1" showGuides="1">
      <p:cViewPr varScale="1">
        <p:scale>
          <a:sx n="36" d="100"/>
          <a:sy n="36" d="100"/>
        </p:scale>
        <p:origin x="936" y="288"/>
      </p:cViewPr>
      <p:guideLst>
        <p:guide orient="horz" pos="13823"/>
        <p:guide pos="27365"/>
        <p:guide pos="3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3077905" rtl="0" eaLnBrk="1" latinLnBrk="0" hangingPunct="1">
      <a:defRPr sz="4145" kern="1200">
        <a:solidFill>
          <a:schemeClr val="tx1"/>
        </a:solidFill>
        <a:latin typeface="+mn-lt"/>
        <a:ea typeface="+mn-ea"/>
        <a:cs typeface="+mn-cs"/>
      </a:defRPr>
    </a:lvl1pPr>
    <a:lvl2pPr marL="1538953" algn="l" defTabSz="3077905" rtl="0" eaLnBrk="1" latinLnBrk="0" hangingPunct="1">
      <a:defRPr sz="4145" kern="1200">
        <a:solidFill>
          <a:schemeClr val="tx1"/>
        </a:solidFill>
        <a:latin typeface="+mn-lt"/>
        <a:ea typeface="+mn-ea"/>
        <a:cs typeface="+mn-cs"/>
      </a:defRPr>
    </a:lvl2pPr>
    <a:lvl3pPr marL="3077905" algn="l" defTabSz="3077905" rtl="0" eaLnBrk="1" latinLnBrk="0" hangingPunct="1">
      <a:defRPr sz="4145" kern="1200">
        <a:solidFill>
          <a:schemeClr val="tx1"/>
        </a:solidFill>
        <a:latin typeface="+mn-lt"/>
        <a:ea typeface="+mn-ea"/>
        <a:cs typeface="+mn-cs"/>
      </a:defRPr>
    </a:lvl3pPr>
    <a:lvl4pPr marL="4616858" algn="l" defTabSz="3077905" rtl="0" eaLnBrk="1" latinLnBrk="0" hangingPunct="1">
      <a:defRPr sz="4145" kern="1200">
        <a:solidFill>
          <a:schemeClr val="tx1"/>
        </a:solidFill>
        <a:latin typeface="+mn-lt"/>
        <a:ea typeface="+mn-ea"/>
        <a:cs typeface="+mn-cs"/>
      </a:defRPr>
    </a:lvl4pPr>
    <a:lvl5pPr marL="6155809" algn="l" defTabSz="3077905" rtl="0" eaLnBrk="1" latinLnBrk="0" hangingPunct="1">
      <a:defRPr sz="4145" kern="1200">
        <a:solidFill>
          <a:schemeClr val="tx1"/>
        </a:solidFill>
        <a:latin typeface="+mn-lt"/>
        <a:ea typeface="+mn-ea"/>
        <a:cs typeface="+mn-cs"/>
      </a:defRPr>
    </a:lvl5pPr>
    <a:lvl6pPr marL="7694761" algn="l" defTabSz="3077905" rtl="0" eaLnBrk="1" latinLnBrk="0" hangingPunct="1">
      <a:defRPr sz="4145" kern="1200">
        <a:solidFill>
          <a:schemeClr val="tx1"/>
        </a:solidFill>
        <a:latin typeface="+mn-lt"/>
        <a:ea typeface="+mn-ea"/>
        <a:cs typeface="+mn-cs"/>
      </a:defRPr>
    </a:lvl6pPr>
    <a:lvl7pPr marL="9233715" algn="l" defTabSz="3077905" rtl="0" eaLnBrk="1" latinLnBrk="0" hangingPunct="1">
      <a:defRPr sz="4145" kern="1200">
        <a:solidFill>
          <a:schemeClr val="tx1"/>
        </a:solidFill>
        <a:latin typeface="+mn-lt"/>
        <a:ea typeface="+mn-ea"/>
        <a:cs typeface="+mn-cs"/>
      </a:defRPr>
    </a:lvl7pPr>
    <a:lvl8pPr marL="10772667" algn="l" defTabSz="3077905" rtl="0" eaLnBrk="1" latinLnBrk="0" hangingPunct="1">
      <a:defRPr sz="4145" kern="1200">
        <a:solidFill>
          <a:schemeClr val="tx1"/>
        </a:solidFill>
        <a:latin typeface="+mn-lt"/>
        <a:ea typeface="+mn-ea"/>
        <a:cs typeface="+mn-cs"/>
      </a:defRPr>
    </a:lvl8pPr>
    <a:lvl9pPr marL="12311619" algn="l" defTabSz="3077905" rtl="0" eaLnBrk="1" latinLnBrk="0" hangingPunct="1">
      <a:defRPr sz="41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685800"/>
            <a:ext cx="6858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792195C8-605B-4B74-A286-25C242B64A34}"/>
              </a:ext>
            </a:extLst>
          </p:cNvPr>
          <p:cNvSpPr>
            <a:spLocks noGrp="1"/>
          </p:cNvSpPr>
          <p:nvPr>
            <p:ph type="body" sz="quarter" idx="10" hasCustomPrompt="1"/>
          </p:nvPr>
        </p:nvSpPr>
        <p:spPr>
          <a:xfrm>
            <a:off x="637105" y="4232542"/>
            <a:ext cx="7589797" cy="6283061"/>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8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192F5738-E1B8-453B-B76E-B9A0E0AE52BD}"/>
              </a:ext>
            </a:extLst>
          </p:cNvPr>
          <p:cNvSpPr>
            <a:spLocks noGrp="1"/>
          </p:cNvSpPr>
          <p:nvPr>
            <p:ph type="body" sz="quarter" idx="20" hasCustomPrompt="1"/>
          </p:nvPr>
        </p:nvSpPr>
        <p:spPr>
          <a:xfrm>
            <a:off x="685504" y="11016704"/>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B5F69B31-33ED-44E8-9365-211CF8344A86}"/>
              </a:ext>
            </a:extLst>
          </p:cNvPr>
          <p:cNvSpPr>
            <a:spLocks noGrp="1"/>
          </p:cNvSpPr>
          <p:nvPr>
            <p:ph type="body" sz="quarter" idx="96" hasCustomPrompt="1"/>
          </p:nvPr>
        </p:nvSpPr>
        <p:spPr>
          <a:xfrm>
            <a:off x="661303" y="11467008"/>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5" name="Text Placeholder 76">
            <a:extLst>
              <a:ext uri="{FF2B5EF4-FFF2-40B4-BE49-F238E27FC236}">
                <a16:creationId xmlns:a16="http://schemas.microsoft.com/office/drawing/2014/main" id="{D2F48B3F-A774-495E-922D-F4AD38D46D47}"/>
              </a:ext>
            </a:extLst>
          </p:cNvPr>
          <p:cNvSpPr>
            <a:spLocks noGrp="1"/>
          </p:cNvSpPr>
          <p:nvPr>
            <p:ph type="body" sz="quarter" idx="150" hasCustomPrompt="1"/>
          </p:nvPr>
        </p:nvSpPr>
        <p:spPr>
          <a:xfrm>
            <a:off x="637103" y="2920030"/>
            <a:ext cx="34567290" cy="873329"/>
          </a:xfrm>
          <a:prstGeom prst="rect">
            <a:avLst/>
          </a:prstGeom>
        </p:spPr>
        <p:txBody>
          <a:bodyPr anchor="t" anchorCtr="0">
            <a:normAutofit/>
          </a:bodyPr>
          <a:lstStyle>
            <a:lvl1pPr marL="0" indent="0" algn="l">
              <a:buFontTx/>
              <a:buNone/>
              <a:defRPr sz="32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36" name="Text Placeholder 76">
            <a:extLst>
              <a:ext uri="{FF2B5EF4-FFF2-40B4-BE49-F238E27FC236}">
                <a16:creationId xmlns:a16="http://schemas.microsoft.com/office/drawing/2014/main" id="{8A62B66C-35E3-4912-B585-BBE4208F47D8}"/>
              </a:ext>
            </a:extLst>
          </p:cNvPr>
          <p:cNvSpPr>
            <a:spLocks noGrp="1"/>
          </p:cNvSpPr>
          <p:nvPr>
            <p:ph type="body" sz="quarter" idx="151" hasCustomPrompt="1"/>
          </p:nvPr>
        </p:nvSpPr>
        <p:spPr>
          <a:xfrm>
            <a:off x="637102" y="2220224"/>
            <a:ext cx="34567295" cy="627477"/>
          </a:xfrm>
          <a:prstGeom prst="rect">
            <a:avLst/>
          </a:prstGeom>
        </p:spPr>
        <p:txBody>
          <a:bodyPr anchor="t" anchorCtr="0">
            <a:normAutofit/>
          </a:bodyPr>
          <a:lstStyle>
            <a:lvl1pPr marL="0" indent="0" algn="l">
              <a:buFontTx/>
              <a:buNone/>
              <a:defRPr sz="32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37" name="Text Placeholder 76">
            <a:extLst>
              <a:ext uri="{FF2B5EF4-FFF2-40B4-BE49-F238E27FC236}">
                <a16:creationId xmlns:a16="http://schemas.microsoft.com/office/drawing/2014/main" id="{AFF109BD-540E-4305-BFA5-F3CDD7BBC0FA}"/>
              </a:ext>
            </a:extLst>
          </p:cNvPr>
          <p:cNvSpPr>
            <a:spLocks noGrp="1"/>
          </p:cNvSpPr>
          <p:nvPr>
            <p:ph type="body" sz="quarter" idx="153" hasCustomPrompt="1"/>
          </p:nvPr>
        </p:nvSpPr>
        <p:spPr>
          <a:xfrm>
            <a:off x="637107" y="776816"/>
            <a:ext cx="34567297" cy="1371085"/>
          </a:xfrm>
          <a:prstGeom prst="rect">
            <a:avLst/>
          </a:prstGeom>
        </p:spPr>
        <p:txBody>
          <a:bodyPr anchor="t" anchorCtr="0">
            <a:normAutofit/>
          </a:bodyPr>
          <a:lstStyle>
            <a:lvl1pPr marL="0" indent="0" algn="l">
              <a:buFontTx/>
              <a:buNone/>
              <a:defRPr sz="440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38" name="Text Placeholder 5">
            <a:extLst>
              <a:ext uri="{FF2B5EF4-FFF2-40B4-BE49-F238E27FC236}">
                <a16:creationId xmlns:a16="http://schemas.microsoft.com/office/drawing/2014/main" id="{5B918B21-E458-4805-B3C3-053C0895F81E}"/>
              </a:ext>
            </a:extLst>
          </p:cNvPr>
          <p:cNvSpPr>
            <a:spLocks noGrp="1"/>
          </p:cNvSpPr>
          <p:nvPr>
            <p:ph type="body" sz="quarter" idx="154" hasCustomPrompt="1"/>
          </p:nvPr>
        </p:nvSpPr>
        <p:spPr>
          <a:xfrm>
            <a:off x="9416823"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FE5322DA-9C0D-4716-816E-20532D2CC5FD}"/>
              </a:ext>
            </a:extLst>
          </p:cNvPr>
          <p:cNvSpPr>
            <a:spLocks noGrp="1"/>
          </p:cNvSpPr>
          <p:nvPr>
            <p:ph type="body" sz="quarter" idx="155" hasCustomPrompt="1"/>
          </p:nvPr>
        </p:nvSpPr>
        <p:spPr>
          <a:xfrm>
            <a:off x="9392623"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C66C52D4-A74D-4248-A665-214AD5898F1F}"/>
              </a:ext>
            </a:extLst>
          </p:cNvPr>
          <p:cNvSpPr>
            <a:spLocks noGrp="1"/>
          </p:cNvSpPr>
          <p:nvPr>
            <p:ph type="body" sz="quarter" idx="156" hasCustomPrompt="1"/>
          </p:nvPr>
        </p:nvSpPr>
        <p:spPr>
          <a:xfrm>
            <a:off x="27027339"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 Cont’d</a:t>
            </a:r>
          </a:p>
        </p:txBody>
      </p:sp>
      <p:sp>
        <p:nvSpPr>
          <p:cNvPr id="41" name="Text Placeholder 3">
            <a:extLst>
              <a:ext uri="{FF2B5EF4-FFF2-40B4-BE49-F238E27FC236}">
                <a16:creationId xmlns:a16="http://schemas.microsoft.com/office/drawing/2014/main" id="{87709D18-2551-4877-9987-5E858A8A3D75}"/>
              </a:ext>
            </a:extLst>
          </p:cNvPr>
          <p:cNvSpPr>
            <a:spLocks noGrp="1"/>
          </p:cNvSpPr>
          <p:nvPr>
            <p:ph type="body" sz="quarter" idx="157" hasCustomPrompt="1"/>
          </p:nvPr>
        </p:nvSpPr>
        <p:spPr>
          <a:xfrm>
            <a:off x="27003136"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724BF20C-13A8-4B55-9948-41AB274371F8}"/>
              </a:ext>
            </a:extLst>
          </p:cNvPr>
          <p:cNvSpPr>
            <a:spLocks noGrp="1"/>
          </p:cNvSpPr>
          <p:nvPr>
            <p:ph type="body" sz="quarter" idx="158" hasCustomPrompt="1"/>
          </p:nvPr>
        </p:nvSpPr>
        <p:spPr>
          <a:xfrm>
            <a:off x="35681200"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CONCLUSIONS</a:t>
            </a:r>
          </a:p>
        </p:txBody>
      </p:sp>
      <p:sp>
        <p:nvSpPr>
          <p:cNvPr id="43" name="Text Placeholder 3">
            <a:extLst>
              <a:ext uri="{FF2B5EF4-FFF2-40B4-BE49-F238E27FC236}">
                <a16:creationId xmlns:a16="http://schemas.microsoft.com/office/drawing/2014/main" id="{C1C657EF-5769-4145-9FEB-9C9383E4ED4E}"/>
              </a:ext>
            </a:extLst>
          </p:cNvPr>
          <p:cNvSpPr>
            <a:spLocks noGrp="1"/>
          </p:cNvSpPr>
          <p:nvPr>
            <p:ph type="body" sz="quarter" idx="159" hasCustomPrompt="1"/>
          </p:nvPr>
        </p:nvSpPr>
        <p:spPr>
          <a:xfrm>
            <a:off x="35656998"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EB7829A6-FB1C-4896-BE8F-0EB3527C8EAE}"/>
              </a:ext>
            </a:extLst>
          </p:cNvPr>
          <p:cNvSpPr>
            <a:spLocks noGrp="1"/>
          </p:cNvSpPr>
          <p:nvPr>
            <p:ph type="body" sz="quarter" idx="160" hasCustomPrompt="1"/>
          </p:nvPr>
        </p:nvSpPr>
        <p:spPr>
          <a:xfrm>
            <a:off x="35681200" y="11016704"/>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REFERENCES</a:t>
            </a:r>
          </a:p>
        </p:txBody>
      </p:sp>
      <p:sp>
        <p:nvSpPr>
          <p:cNvPr id="45" name="Text Placeholder 3">
            <a:extLst>
              <a:ext uri="{FF2B5EF4-FFF2-40B4-BE49-F238E27FC236}">
                <a16:creationId xmlns:a16="http://schemas.microsoft.com/office/drawing/2014/main" id="{F46EA845-589C-46C1-AE28-0F0B6B824FA4}"/>
              </a:ext>
            </a:extLst>
          </p:cNvPr>
          <p:cNvSpPr>
            <a:spLocks noGrp="1"/>
          </p:cNvSpPr>
          <p:nvPr>
            <p:ph type="body" sz="quarter" idx="161" hasCustomPrompt="1"/>
          </p:nvPr>
        </p:nvSpPr>
        <p:spPr>
          <a:xfrm>
            <a:off x="35656998" y="11467008"/>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17B17ECF-6FCE-45A0-A50F-EF9BF9D561C0}"/>
              </a:ext>
            </a:extLst>
          </p:cNvPr>
          <p:cNvSpPr>
            <a:spLocks noGrp="1"/>
          </p:cNvSpPr>
          <p:nvPr>
            <p:ph type="body" sz="quarter" idx="162" hasCustomPrompt="1"/>
          </p:nvPr>
        </p:nvSpPr>
        <p:spPr>
          <a:xfrm>
            <a:off x="18199104"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a:t>
            </a:r>
          </a:p>
        </p:txBody>
      </p:sp>
      <p:sp>
        <p:nvSpPr>
          <p:cNvPr id="47" name="Text Placeholder 3">
            <a:extLst>
              <a:ext uri="{FF2B5EF4-FFF2-40B4-BE49-F238E27FC236}">
                <a16:creationId xmlns:a16="http://schemas.microsoft.com/office/drawing/2014/main" id="{09D1871F-E585-4E64-8060-31B4AC28796F}"/>
              </a:ext>
            </a:extLst>
          </p:cNvPr>
          <p:cNvSpPr>
            <a:spLocks noGrp="1"/>
          </p:cNvSpPr>
          <p:nvPr>
            <p:ph type="body" sz="quarter" idx="163" hasCustomPrompt="1"/>
          </p:nvPr>
        </p:nvSpPr>
        <p:spPr>
          <a:xfrm>
            <a:off x="18174902"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C3365900-C01C-CF41-8A85-A2BCA5B32EED}"/>
              </a:ext>
            </a:extLst>
          </p:cNvPr>
          <p:cNvSpPr>
            <a:spLocks noGrp="1"/>
          </p:cNvSpPr>
          <p:nvPr>
            <p:ph type="body" sz="quarter" idx="10" hasCustomPrompt="1"/>
          </p:nvPr>
        </p:nvSpPr>
        <p:spPr>
          <a:xfrm>
            <a:off x="637105" y="4232542"/>
            <a:ext cx="7589797" cy="6283061"/>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8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19" name="Text Placeholder 5">
            <a:extLst>
              <a:ext uri="{FF2B5EF4-FFF2-40B4-BE49-F238E27FC236}">
                <a16:creationId xmlns:a16="http://schemas.microsoft.com/office/drawing/2014/main" id="{6684660A-74F3-D747-BDC6-608BB2411E99}"/>
              </a:ext>
            </a:extLst>
          </p:cNvPr>
          <p:cNvSpPr>
            <a:spLocks noGrp="1"/>
          </p:cNvSpPr>
          <p:nvPr>
            <p:ph type="body" sz="quarter" idx="20" hasCustomPrompt="1"/>
          </p:nvPr>
        </p:nvSpPr>
        <p:spPr>
          <a:xfrm>
            <a:off x="685504" y="11016704"/>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OBJECTIVES</a:t>
            </a:r>
          </a:p>
        </p:txBody>
      </p:sp>
      <p:sp>
        <p:nvSpPr>
          <p:cNvPr id="20" name="Text Placeholder 3">
            <a:extLst>
              <a:ext uri="{FF2B5EF4-FFF2-40B4-BE49-F238E27FC236}">
                <a16:creationId xmlns:a16="http://schemas.microsoft.com/office/drawing/2014/main" id="{E726BE74-8358-AF4F-9968-31491B6F1D35}"/>
              </a:ext>
            </a:extLst>
          </p:cNvPr>
          <p:cNvSpPr>
            <a:spLocks noGrp="1"/>
          </p:cNvSpPr>
          <p:nvPr>
            <p:ph type="body" sz="quarter" idx="96" hasCustomPrompt="1"/>
          </p:nvPr>
        </p:nvSpPr>
        <p:spPr>
          <a:xfrm>
            <a:off x="661303" y="11467008"/>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1" name="Text Placeholder 76">
            <a:extLst>
              <a:ext uri="{FF2B5EF4-FFF2-40B4-BE49-F238E27FC236}">
                <a16:creationId xmlns:a16="http://schemas.microsoft.com/office/drawing/2014/main" id="{554E4DCB-A7CD-F642-A6CE-9A0C4C33A432}"/>
              </a:ext>
            </a:extLst>
          </p:cNvPr>
          <p:cNvSpPr>
            <a:spLocks noGrp="1"/>
          </p:cNvSpPr>
          <p:nvPr>
            <p:ph type="body" sz="quarter" idx="150" hasCustomPrompt="1"/>
          </p:nvPr>
        </p:nvSpPr>
        <p:spPr>
          <a:xfrm>
            <a:off x="637103" y="2920030"/>
            <a:ext cx="34567290" cy="873329"/>
          </a:xfrm>
          <a:prstGeom prst="rect">
            <a:avLst/>
          </a:prstGeom>
        </p:spPr>
        <p:txBody>
          <a:bodyPr anchor="t" anchorCtr="0">
            <a:normAutofit/>
          </a:bodyPr>
          <a:lstStyle>
            <a:lvl1pPr marL="0" indent="0" algn="l">
              <a:buFontTx/>
              <a:buNone/>
              <a:defRPr sz="32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22" name="Text Placeholder 76">
            <a:extLst>
              <a:ext uri="{FF2B5EF4-FFF2-40B4-BE49-F238E27FC236}">
                <a16:creationId xmlns:a16="http://schemas.microsoft.com/office/drawing/2014/main" id="{786244F1-9B94-FD44-B952-4DF85FD3F79F}"/>
              </a:ext>
            </a:extLst>
          </p:cNvPr>
          <p:cNvSpPr>
            <a:spLocks noGrp="1"/>
          </p:cNvSpPr>
          <p:nvPr>
            <p:ph type="body" sz="quarter" idx="151" hasCustomPrompt="1"/>
          </p:nvPr>
        </p:nvSpPr>
        <p:spPr>
          <a:xfrm>
            <a:off x="637102" y="2220224"/>
            <a:ext cx="34567295" cy="627477"/>
          </a:xfrm>
          <a:prstGeom prst="rect">
            <a:avLst/>
          </a:prstGeom>
        </p:spPr>
        <p:txBody>
          <a:bodyPr anchor="t" anchorCtr="0">
            <a:normAutofit/>
          </a:bodyPr>
          <a:lstStyle>
            <a:lvl1pPr marL="0" indent="0" algn="l">
              <a:buFontTx/>
              <a:buNone/>
              <a:defRPr sz="32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23" name="Text Placeholder 76">
            <a:extLst>
              <a:ext uri="{FF2B5EF4-FFF2-40B4-BE49-F238E27FC236}">
                <a16:creationId xmlns:a16="http://schemas.microsoft.com/office/drawing/2014/main" id="{CDF4FF17-F8E1-FA4D-A843-B3F9E38FF563}"/>
              </a:ext>
            </a:extLst>
          </p:cNvPr>
          <p:cNvSpPr>
            <a:spLocks noGrp="1"/>
          </p:cNvSpPr>
          <p:nvPr>
            <p:ph type="body" sz="quarter" idx="153" hasCustomPrompt="1"/>
          </p:nvPr>
        </p:nvSpPr>
        <p:spPr>
          <a:xfrm>
            <a:off x="637107" y="776816"/>
            <a:ext cx="34567297" cy="1371085"/>
          </a:xfrm>
          <a:prstGeom prst="rect">
            <a:avLst/>
          </a:prstGeom>
        </p:spPr>
        <p:txBody>
          <a:bodyPr anchor="t" anchorCtr="0">
            <a:normAutofit/>
          </a:bodyPr>
          <a:lstStyle>
            <a:lvl1pPr marL="0" indent="0" algn="l">
              <a:buFontTx/>
              <a:buNone/>
              <a:defRPr sz="440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24" name="Text Placeholder 5">
            <a:extLst>
              <a:ext uri="{FF2B5EF4-FFF2-40B4-BE49-F238E27FC236}">
                <a16:creationId xmlns:a16="http://schemas.microsoft.com/office/drawing/2014/main" id="{D6965001-4E86-7440-8709-910A07B3A8C6}"/>
              </a:ext>
            </a:extLst>
          </p:cNvPr>
          <p:cNvSpPr>
            <a:spLocks noGrp="1"/>
          </p:cNvSpPr>
          <p:nvPr>
            <p:ph type="body" sz="quarter" idx="154" hasCustomPrompt="1"/>
          </p:nvPr>
        </p:nvSpPr>
        <p:spPr>
          <a:xfrm>
            <a:off x="9416823"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MATERIALS &amp; METHODS</a:t>
            </a:r>
          </a:p>
        </p:txBody>
      </p:sp>
      <p:sp>
        <p:nvSpPr>
          <p:cNvPr id="25" name="Text Placeholder 3">
            <a:extLst>
              <a:ext uri="{FF2B5EF4-FFF2-40B4-BE49-F238E27FC236}">
                <a16:creationId xmlns:a16="http://schemas.microsoft.com/office/drawing/2014/main" id="{97B83783-FD47-AA40-9C48-EF0858D0C441}"/>
              </a:ext>
            </a:extLst>
          </p:cNvPr>
          <p:cNvSpPr>
            <a:spLocks noGrp="1"/>
          </p:cNvSpPr>
          <p:nvPr>
            <p:ph type="body" sz="quarter" idx="155" hasCustomPrompt="1"/>
          </p:nvPr>
        </p:nvSpPr>
        <p:spPr>
          <a:xfrm>
            <a:off x="9392623"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6" name="Text Placeholder 5">
            <a:extLst>
              <a:ext uri="{FF2B5EF4-FFF2-40B4-BE49-F238E27FC236}">
                <a16:creationId xmlns:a16="http://schemas.microsoft.com/office/drawing/2014/main" id="{4443FC82-572C-1842-8C2A-0040F68BB416}"/>
              </a:ext>
            </a:extLst>
          </p:cNvPr>
          <p:cNvSpPr>
            <a:spLocks noGrp="1"/>
          </p:cNvSpPr>
          <p:nvPr>
            <p:ph type="body" sz="quarter" idx="156" hasCustomPrompt="1"/>
          </p:nvPr>
        </p:nvSpPr>
        <p:spPr>
          <a:xfrm>
            <a:off x="27027339"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 Cont’d</a:t>
            </a:r>
          </a:p>
        </p:txBody>
      </p:sp>
      <p:sp>
        <p:nvSpPr>
          <p:cNvPr id="27" name="Text Placeholder 3">
            <a:extLst>
              <a:ext uri="{FF2B5EF4-FFF2-40B4-BE49-F238E27FC236}">
                <a16:creationId xmlns:a16="http://schemas.microsoft.com/office/drawing/2014/main" id="{2B65F942-8F6F-CB40-B0CB-31B808F6D8F3}"/>
              </a:ext>
            </a:extLst>
          </p:cNvPr>
          <p:cNvSpPr>
            <a:spLocks noGrp="1"/>
          </p:cNvSpPr>
          <p:nvPr>
            <p:ph type="body" sz="quarter" idx="157" hasCustomPrompt="1"/>
          </p:nvPr>
        </p:nvSpPr>
        <p:spPr>
          <a:xfrm>
            <a:off x="27003136"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8" name="Text Placeholder 5">
            <a:extLst>
              <a:ext uri="{FF2B5EF4-FFF2-40B4-BE49-F238E27FC236}">
                <a16:creationId xmlns:a16="http://schemas.microsoft.com/office/drawing/2014/main" id="{09309C13-3182-5740-AD3B-20D52D2B69F7}"/>
              </a:ext>
            </a:extLst>
          </p:cNvPr>
          <p:cNvSpPr>
            <a:spLocks noGrp="1"/>
          </p:cNvSpPr>
          <p:nvPr>
            <p:ph type="body" sz="quarter" idx="158" hasCustomPrompt="1"/>
          </p:nvPr>
        </p:nvSpPr>
        <p:spPr>
          <a:xfrm>
            <a:off x="35681200"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CONCLUSIONS</a:t>
            </a:r>
          </a:p>
        </p:txBody>
      </p:sp>
      <p:sp>
        <p:nvSpPr>
          <p:cNvPr id="29" name="Text Placeholder 3">
            <a:extLst>
              <a:ext uri="{FF2B5EF4-FFF2-40B4-BE49-F238E27FC236}">
                <a16:creationId xmlns:a16="http://schemas.microsoft.com/office/drawing/2014/main" id="{89D8C978-B437-7947-9562-A8ECA34C5354}"/>
              </a:ext>
            </a:extLst>
          </p:cNvPr>
          <p:cNvSpPr>
            <a:spLocks noGrp="1"/>
          </p:cNvSpPr>
          <p:nvPr>
            <p:ph type="body" sz="quarter" idx="159" hasCustomPrompt="1"/>
          </p:nvPr>
        </p:nvSpPr>
        <p:spPr>
          <a:xfrm>
            <a:off x="35656998"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0" name="Text Placeholder 5">
            <a:extLst>
              <a:ext uri="{FF2B5EF4-FFF2-40B4-BE49-F238E27FC236}">
                <a16:creationId xmlns:a16="http://schemas.microsoft.com/office/drawing/2014/main" id="{87713357-190F-2647-8D5F-705E19634E3A}"/>
              </a:ext>
            </a:extLst>
          </p:cNvPr>
          <p:cNvSpPr>
            <a:spLocks noGrp="1"/>
          </p:cNvSpPr>
          <p:nvPr>
            <p:ph type="body" sz="quarter" idx="160" hasCustomPrompt="1"/>
          </p:nvPr>
        </p:nvSpPr>
        <p:spPr>
          <a:xfrm>
            <a:off x="35681200" y="11016704"/>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REFERENCES</a:t>
            </a:r>
          </a:p>
        </p:txBody>
      </p:sp>
      <p:sp>
        <p:nvSpPr>
          <p:cNvPr id="31" name="Text Placeholder 3">
            <a:extLst>
              <a:ext uri="{FF2B5EF4-FFF2-40B4-BE49-F238E27FC236}">
                <a16:creationId xmlns:a16="http://schemas.microsoft.com/office/drawing/2014/main" id="{B6C06859-9608-8F45-9AB3-50EF9C642A6C}"/>
              </a:ext>
            </a:extLst>
          </p:cNvPr>
          <p:cNvSpPr>
            <a:spLocks noGrp="1"/>
          </p:cNvSpPr>
          <p:nvPr>
            <p:ph type="body" sz="quarter" idx="161" hasCustomPrompt="1"/>
          </p:nvPr>
        </p:nvSpPr>
        <p:spPr>
          <a:xfrm>
            <a:off x="35656998" y="11467008"/>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2" name="Text Placeholder 5">
            <a:extLst>
              <a:ext uri="{FF2B5EF4-FFF2-40B4-BE49-F238E27FC236}">
                <a16:creationId xmlns:a16="http://schemas.microsoft.com/office/drawing/2014/main" id="{3E121A12-C0CF-AA41-A716-A1EEBAB03C22}"/>
              </a:ext>
            </a:extLst>
          </p:cNvPr>
          <p:cNvSpPr>
            <a:spLocks noGrp="1"/>
          </p:cNvSpPr>
          <p:nvPr>
            <p:ph type="body" sz="quarter" idx="162" hasCustomPrompt="1"/>
          </p:nvPr>
        </p:nvSpPr>
        <p:spPr>
          <a:xfrm>
            <a:off x="18199104" y="4334142"/>
            <a:ext cx="7565598" cy="414528"/>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a:t>
            </a:r>
          </a:p>
        </p:txBody>
      </p:sp>
      <p:sp>
        <p:nvSpPr>
          <p:cNvPr id="33" name="Text Placeholder 3">
            <a:extLst>
              <a:ext uri="{FF2B5EF4-FFF2-40B4-BE49-F238E27FC236}">
                <a16:creationId xmlns:a16="http://schemas.microsoft.com/office/drawing/2014/main" id="{098E73F4-DFD6-684D-84ED-BCB190E734B5}"/>
              </a:ext>
            </a:extLst>
          </p:cNvPr>
          <p:cNvSpPr>
            <a:spLocks noGrp="1"/>
          </p:cNvSpPr>
          <p:nvPr>
            <p:ph type="body" sz="quarter" idx="163" hasCustomPrompt="1"/>
          </p:nvPr>
        </p:nvSpPr>
        <p:spPr>
          <a:xfrm>
            <a:off x="18174902" y="4784446"/>
            <a:ext cx="7565598" cy="414528"/>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19A3DEE5-916A-4DE8-B44E-3E4F6BF9507C}"/>
              </a:ext>
            </a:extLst>
          </p:cNvPr>
          <p:cNvSpPr txBox="1">
            <a:spLocks noChangeArrowheads="1"/>
          </p:cNvSpPr>
          <p:nvPr userDrawn="1"/>
        </p:nvSpPr>
        <p:spPr bwMode="auto">
          <a:xfrm>
            <a:off x="599608" y="21242478"/>
            <a:ext cx="3927946" cy="369735"/>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4595C33-F40C-4404-B16B-C512ACF057AC}"/>
              </a:ext>
            </a:extLst>
          </p:cNvPr>
          <p:cNvCxnSpPr>
            <a:cxnSpLocks/>
          </p:cNvCxnSpPr>
          <p:nvPr userDrawn="1"/>
        </p:nvCxnSpPr>
        <p:spPr>
          <a:xfrm>
            <a:off x="0" y="21058901"/>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09E79E39-0653-47B1-97D6-342C3FFCBC66}"/>
              </a:ext>
            </a:extLst>
          </p:cNvPr>
          <p:cNvCxnSpPr>
            <a:cxnSpLocks/>
          </p:cNvCxnSpPr>
          <p:nvPr userDrawn="1"/>
        </p:nvCxnSpPr>
        <p:spPr>
          <a:xfrm>
            <a:off x="17593189"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04DA391-DAE3-4E57-9A66-F8925322AD02}"/>
              </a:ext>
            </a:extLst>
          </p:cNvPr>
          <p:cNvCxnSpPr>
            <a:cxnSpLocks/>
          </p:cNvCxnSpPr>
          <p:nvPr userDrawn="1"/>
        </p:nvCxnSpPr>
        <p:spPr>
          <a:xfrm>
            <a:off x="26376671"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291EF07-795D-46DC-8398-2C5C0716ED4B}"/>
              </a:ext>
            </a:extLst>
          </p:cNvPr>
          <p:cNvCxnSpPr>
            <a:cxnSpLocks/>
          </p:cNvCxnSpPr>
          <p:nvPr userDrawn="1"/>
        </p:nvCxnSpPr>
        <p:spPr>
          <a:xfrm>
            <a:off x="35160154"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B6454D9-674D-4FF8-A75E-4DE6F1DC8098}"/>
              </a:ext>
            </a:extLst>
          </p:cNvPr>
          <p:cNvCxnSpPr>
            <a:cxnSpLocks/>
          </p:cNvCxnSpPr>
          <p:nvPr userDrawn="1"/>
        </p:nvCxnSpPr>
        <p:spPr>
          <a:xfrm>
            <a:off x="8809706"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8" name="Table 7">
            <a:extLst>
              <a:ext uri="{FF2B5EF4-FFF2-40B4-BE49-F238E27FC236}">
                <a16:creationId xmlns:a16="http://schemas.microsoft.com/office/drawing/2014/main" id="{B7CCBC9D-7F7B-D14C-9849-70BE0B893D3B}"/>
              </a:ext>
            </a:extLst>
          </p:cNvPr>
          <p:cNvGraphicFramePr>
            <a:graphicFrameLocks noGrp="1"/>
          </p:cNvGraphicFramePr>
          <p:nvPr userDrawn="1">
            <p:extLst>
              <p:ext uri="{D42A27DB-BD31-4B8C-83A1-F6EECF244321}">
                <p14:modId xmlns:p14="http://schemas.microsoft.com/office/powerpoint/2010/main" val="1828901620"/>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8210A9A6-A25A-B14A-A753-0DAA29329FF5}"/>
              </a:ext>
            </a:extLst>
          </p:cNvPr>
          <p:cNvGraphicFramePr>
            <a:graphicFrameLocks noGrp="1"/>
          </p:cNvGraphicFramePr>
          <p:nvPr userDrawn="1">
            <p:extLst>
              <p:ext uri="{D42A27DB-BD31-4B8C-83A1-F6EECF244321}">
                <p14:modId xmlns:p14="http://schemas.microsoft.com/office/powerpoint/2010/main" val="966058234"/>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7D072A73-3084-4E4D-9475-8A8D5BD98EB3}"/>
              </a:ext>
            </a:extLst>
          </p:cNvPr>
          <p:cNvSpPr txBox="1">
            <a:spLocks noChangeArrowheads="1"/>
          </p:cNvSpPr>
          <p:nvPr userDrawn="1"/>
        </p:nvSpPr>
        <p:spPr bwMode="auto">
          <a:xfrm>
            <a:off x="599608" y="21242478"/>
            <a:ext cx="3927946" cy="369735"/>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378599BB-9A58-504C-92D1-FD9D268DE2F4}"/>
              </a:ext>
            </a:extLst>
          </p:cNvPr>
          <p:cNvCxnSpPr>
            <a:cxnSpLocks/>
          </p:cNvCxnSpPr>
          <p:nvPr userDrawn="1"/>
        </p:nvCxnSpPr>
        <p:spPr>
          <a:xfrm>
            <a:off x="0" y="21058901"/>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33761B54-10E8-B641-9654-EE9CFC069F21}"/>
              </a:ext>
            </a:extLst>
          </p:cNvPr>
          <p:cNvCxnSpPr>
            <a:cxnSpLocks/>
          </p:cNvCxnSpPr>
          <p:nvPr userDrawn="1"/>
        </p:nvCxnSpPr>
        <p:spPr>
          <a:xfrm>
            <a:off x="17593189"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549C5D3-486B-8B4D-A57E-B75146DAC7B3}"/>
              </a:ext>
            </a:extLst>
          </p:cNvPr>
          <p:cNvCxnSpPr>
            <a:cxnSpLocks/>
          </p:cNvCxnSpPr>
          <p:nvPr userDrawn="1"/>
        </p:nvCxnSpPr>
        <p:spPr>
          <a:xfrm>
            <a:off x="26376671"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8EAA06EA-233B-3745-A1E9-AF13A31A04E2}"/>
              </a:ext>
            </a:extLst>
          </p:cNvPr>
          <p:cNvCxnSpPr>
            <a:cxnSpLocks/>
          </p:cNvCxnSpPr>
          <p:nvPr userDrawn="1"/>
        </p:nvCxnSpPr>
        <p:spPr>
          <a:xfrm>
            <a:off x="35160154"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9EB5AB16-0CB7-074C-8EEC-45726B54987F}"/>
              </a:ext>
            </a:extLst>
          </p:cNvPr>
          <p:cNvCxnSpPr>
            <a:cxnSpLocks/>
          </p:cNvCxnSpPr>
          <p:nvPr userDrawn="1"/>
        </p:nvCxnSpPr>
        <p:spPr>
          <a:xfrm>
            <a:off x="8809706" y="4331681"/>
            <a:ext cx="0" cy="158496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6A72E98-6566-4DAA-9E81-9634B9B7B997}"/>
              </a:ext>
            </a:extLst>
          </p:cNvPr>
          <p:cNvSpPr>
            <a:spLocks noGrp="1"/>
          </p:cNvSpPr>
          <p:nvPr>
            <p:ph type="body" sz="quarter" idx="10"/>
          </p:nvPr>
        </p:nvSpPr>
        <p:spPr/>
        <p:txBody>
          <a:bodyPr/>
          <a:lstStyle/>
          <a:p>
            <a:endParaRPr lang="en-US" dirty="0"/>
          </a:p>
        </p:txBody>
      </p:sp>
      <p:sp>
        <p:nvSpPr>
          <p:cNvPr id="22" name="Text Placeholder 21">
            <a:extLst>
              <a:ext uri="{FF2B5EF4-FFF2-40B4-BE49-F238E27FC236}">
                <a16:creationId xmlns:a16="http://schemas.microsoft.com/office/drawing/2014/main" id="{9A87B044-BA28-4C9C-996B-C4B605E7F7BB}"/>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11317788-950E-410F-B242-33F7F1200D0D}"/>
              </a:ext>
            </a:extLst>
          </p:cNvPr>
          <p:cNvSpPr>
            <a:spLocks noGrp="1"/>
          </p:cNvSpPr>
          <p:nvPr>
            <p:ph type="body" sz="quarter" idx="96"/>
          </p:nvPr>
        </p:nvSpPr>
        <p:spPr/>
        <p:txBody>
          <a:bodyPr/>
          <a:lstStyle/>
          <a:p>
            <a:endParaRPr lang="en-US"/>
          </a:p>
        </p:txBody>
      </p:sp>
      <p:sp>
        <p:nvSpPr>
          <p:cNvPr id="24" name="Text Placeholder 23">
            <a:extLst>
              <a:ext uri="{FF2B5EF4-FFF2-40B4-BE49-F238E27FC236}">
                <a16:creationId xmlns:a16="http://schemas.microsoft.com/office/drawing/2014/main" id="{08A59C4E-B772-4736-8C29-920129779436}"/>
              </a:ext>
            </a:extLst>
          </p:cNvPr>
          <p:cNvSpPr>
            <a:spLocks noGrp="1"/>
          </p:cNvSpPr>
          <p:nvPr>
            <p:ph type="body" sz="quarter" idx="150"/>
          </p:nvPr>
        </p:nvSpPr>
        <p:spPr/>
        <p:txBody>
          <a:bodyPr/>
          <a:lstStyle/>
          <a:p>
            <a:endParaRPr lang="en-US"/>
          </a:p>
        </p:txBody>
      </p:sp>
      <p:sp>
        <p:nvSpPr>
          <p:cNvPr id="25" name="Text Placeholder 24">
            <a:extLst>
              <a:ext uri="{FF2B5EF4-FFF2-40B4-BE49-F238E27FC236}">
                <a16:creationId xmlns:a16="http://schemas.microsoft.com/office/drawing/2014/main" id="{2D0711D6-6293-41B3-A462-FCD27AE22F66}"/>
              </a:ext>
            </a:extLst>
          </p:cNvPr>
          <p:cNvSpPr>
            <a:spLocks noGrp="1"/>
          </p:cNvSpPr>
          <p:nvPr>
            <p:ph type="body" sz="quarter" idx="151"/>
          </p:nvPr>
        </p:nvSpPr>
        <p:spPr/>
        <p:txBody>
          <a:bodyPr/>
          <a:lstStyle/>
          <a:p>
            <a:endParaRPr lang="en-US"/>
          </a:p>
        </p:txBody>
      </p:sp>
      <p:sp>
        <p:nvSpPr>
          <p:cNvPr id="26" name="Text Placeholder 25">
            <a:extLst>
              <a:ext uri="{FF2B5EF4-FFF2-40B4-BE49-F238E27FC236}">
                <a16:creationId xmlns:a16="http://schemas.microsoft.com/office/drawing/2014/main" id="{6753E3AF-DC00-4B85-B31D-FBE78179A8A4}"/>
              </a:ext>
            </a:extLst>
          </p:cNvPr>
          <p:cNvSpPr>
            <a:spLocks noGrp="1"/>
          </p:cNvSpPr>
          <p:nvPr>
            <p:ph type="body" sz="quarter" idx="153"/>
          </p:nvPr>
        </p:nvSpPr>
        <p:spPr/>
        <p:txBody>
          <a:bodyPr/>
          <a:lstStyle/>
          <a:p>
            <a:endParaRPr lang="en-US"/>
          </a:p>
        </p:txBody>
      </p:sp>
      <p:sp>
        <p:nvSpPr>
          <p:cNvPr id="27" name="Text Placeholder 26">
            <a:extLst>
              <a:ext uri="{FF2B5EF4-FFF2-40B4-BE49-F238E27FC236}">
                <a16:creationId xmlns:a16="http://schemas.microsoft.com/office/drawing/2014/main" id="{8E3EF39C-7B87-41F4-AC2B-59C0E2794F44}"/>
              </a:ext>
            </a:extLst>
          </p:cNvPr>
          <p:cNvSpPr>
            <a:spLocks noGrp="1"/>
          </p:cNvSpPr>
          <p:nvPr>
            <p:ph type="body" sz="quarter" idx="154"/>
          </p:nvPr>
        </p:nvSpPr>
        <p:spPr/>
        <p:txBody>
          <a:bodyPr/>
          <a:lstStyle/>
          <a:p>
            <a:endParaRPr lang="en-US"/>
          </a:p>
        </p:txBody>
      </p:sp>
      <p:sp>
        <p:nvSpPr>
          <p:cNvPr id="28" name="Text Placeholder 27">
            <a:extLst>
              <a:ext uri="{FF2B5EF4-FFF2-40B4-BE49-F238E27FC236}">
                <a16:creationId xmlns:a16="http://schemas.microsoft.com/office/drawing/2014/main" id="{921B337D-FA90-4A9E-946C-41C59F40AFC3}"/>
              </a:ext>
            </a:extLst>
          </p:cNvPr>
          <p:cNvSpPr>
            <a:spLocks noGrp="1"/>
          </p:cNvSpPr>
          <p:nvPr>
            <p:ph type="body" sz="quarter" idx="155"/>
          </p:nvPr>
        </p:nvSpPr>
        <p:spPr/>
        <p:txBody>
          <a:bodyPr/>
          <a:lstStyle/>
          <a:p>
            <a:endParaRPr lang="en-US"/>
          </a:p>
        </p:txBody>
      </p:sp>
      <p:sp>
        <p:nvSpPr>
          <p:cNvPr id="29" name="Text Placeholder 28">
            <a:extLst>
              <a:ext uri="{FF2B5EF4-FFF2-40B4-BE49-F238E27FC236}">
                <a16:creationId xmlns:a16="http://schemas.microsoft.com/office/drawing/2014/main" id="{47D05561-03ED-4A5B-883E-C34C358FB9B6}"/>
              </a:ext>
            </a:extLst>
          </p:cNvPr>
          <p:cNvSpPr>
            <a:spLocks noGrp="1"/>
          </p:cNvSpPr>
          <p:nvPr>
            <p:ph type="body" sz="quarter" idx="156"/>
          </p:nvPr>
        </p:nvSpPr>
        <p:spPr/>
        <p:txBody>
          <a:bodyPr/>
          <a:lstStyle/>
          <a:p>
            <a:endParaRPr lang="en-US" dirty="0"/>
          </a:p>
        </p:txBody>
      </p:sp>
      <p:sp>
        <p:nvSpPr>
          <p:cNvPr id="30" name="Text Placeholder 29">
            <a:extLst>
              <a:ext uri="{FF2B5EF4-FFF2-40B4-BE49-F238E27FC236}">
                <a16:creationId xmlns:a16="http://schemas.microsoft.com/office/drawing/2014/main" id="{3CC1B956-43DE-40AE-8EDE-586CA170F5C5}"/>
              </a:ext>
            </a:extLst>
          </p:cNvPr>
          <p:cNvSpPr>
            <a:spLocks noGrp="1"/>
          </p:cNvSpPr>
          <p:nvPr>
            <p:ph type="body" sz="quarter" idx="157"/>
          </p:nvPr>
        </p:nvSpPr>
        <p:spPr/>
        <p:txBody>
          <a:bodyPr/>
          <a:lstStyle/>
          <a:p>
            <a:endParaRPr lang="en-US"/>
          </a:p>
        </p:txBody>
      </p:sp>
      <p:sp>
        <p:nvSpPr>
          <p:cNvPr id="31" name="Text Placeholder 30">
            <a:extLst>
              <a:ext uri="{FF2B5EF4-FFF2-40B4-BE49-F238E27FC236}">
                <a16:creationId xmlns:a16="http://schemas.microsoft.com/office/drawing/2014/main" id="{11FBDB1A-19A4-4837-8D2D-2243F403B805}"/>
              </a:ext>
            </a:extLst>
          </p:cNvPr>
          <p:cNvSpPr>
            <a:spLocks noGrp="1"/>
          </p:cNvSpPr>
          <p:nvPr>
            <p:ph type="body" sz="quarter" idx="158"/>
          </p:nvPr>
        </p:nvSpPr>
        <p:spPr/>
        <p:txBody>
          <a:bodyPr/>
          <a:lstStyle/>
          <a:p>
            <a:endParaRPr lang="en-US"/>
          </a:p>
        </p:txBody>
      </p:sp>
      <p:sp>
        <p:nvSpPr>
          <p:cNvPr id="32" name="Text Placeholder 31">
            <a:extLst>
              <a:ext uri="{FF2B5EF4-FFF2-40B4-BE49-F238E27FC236}">
                <a16:creationId xmlns:a16="http://schemas.microsoft.com/office/drawing/2014/main" id="{E4DD969E-1CF2-457D-A543-5DAC4D59FBB9}"/>
              </a:ext>
            </a:extLst>
          </p:cNvPr>
          <p:cNvSpPr>
            <a:spLocks noGrp="1"/>
          </p:cNvSpPr>
          <p:nvPr>
            <p:ph type="body" sz="quarter" idx="159"/>
          </p:nvPr>
        </p:nvSpPr>
        <p:spPr/>
        <p:txBody>
          <a:bodyPr/>
          <a:lstStyle/>
          <a:p>
            <a:endParaRPr lang="en-US"/>
          </a:p>
        </p:txBody>
      </p:sp>
      <p:sp>
        <p:nvSpPr>
          <p:cNvPr id="33" name="Text Placeholder 32">
            <a:extLst>
              <a:ext uri="{FF2B5EF4-FFF2-40B4-BE49-F238E27FC236}">
                <a16:creationId xmlns:a16="http://schemas.microsoft.com/office/drawing/2014/main" id="{06196411-7CA3-47FD-AD8B-75F479C4B6B9}"/>
              </a:ext>
            </a:extLst>
          </p:cNvPr>
          <p:cNvSpPr>
            <a:spLocks noGrp="1"/>
          </p:cNvSpPr>
          <p:nvPr>
            <p:ph type="body" sz="quarter" idx="160"/>
          </p:nvPr>
        </p:nvSpPr>
        <p:spPr/>
        <p:txBody>
          <a:bodyPr/>
          <a:lstStyle/>
          <a:p>
            <a:endParaRPr lang="en-US"/>
          </a:p>
        </p:txBody>
      </p:sp>
      <p:sp>
        <p:nvSpPr>
          <p:cNvPr id="34" name="Text Placeholder 33">
            <a:extLst>
              <a:ext uri="{FF2B5EF4-FFF2-40B4-BE49-F238E27FC236}">
                <a16:creationId xmlns:a16="http://schemas.microsoft.com/office/drawing/2014/main" id="{C3907EBA-AD65-4D51-9848-2B6C1670E76F}"/>
              </a:ext>
            </a:extLst>
          </p:cNvPr>
          <p:cNvSpPr>
            <a:spLocks noGrp="1"/>
          </p:cNvSpPr>
          <p:nvPr>
            <p:ph type="body" sz="quarter" idx="161"/>
          </p:nvPr>
        </p:nvSpPr>
        <p:spPr/>
        <p:txBody>
          <a:bodyPr/>
          <a:lstStyle/>
          <a:p>
            <a:endParaRPr lang="en-US"/>
          </a:p>
        </p:txBody>
      </p:sp>
      <p:sp>
        <p:nvSpPr>
          <p:cNvPr id="35" name="Text Placeholder 34">
            <a:extLst>
              <a:ext uri="{FF2B5EF4-FFF2-40B4-BE49-F238E27FC236}">
                <a16:creationId xmlns:a16="http://schemas.microsoft.com/office/drawing/2014/main" id="{50ED1933-2F9E-437C-A1F3-96DAF003F137}"/>
              </a:ext>
            </a:extLst>
          </p:cNvPr>
          <p:cNvSpPr>
            <a:spLocks noGrp="1"/>
          </p:cNvSpPr>
          <p:nvPr>
            <p:ph type="body" sz="quarter" idx="162"/>
          </p:nvPr>
        </p:nvSpPr>
        <p:spPr/>
        <p:txBody>
          <a:bodyPr/>
          <a:lstStyle/>
          <a:p>
            <a:endParaRPr lang="en-US"/>
          </a:p>
        </p:txBody>
      </p:sp>
      <p:sp>
        <p:nvSpPr>
          <p:cNvPr id="36" name="Text Placeholder 35">
            <a:extLst>
              <a:ext uri="{FF2B5EF4-FFF2-40B4-BE49-F238E27FC236}">
                <a16:creationId xmlns:a16="http://schemas.microsoft.com/office/drawing/2014/main" id="{8D17AB68-0557-4FDD-9FF4-65CDCBC0D19A}"/>
              </a:ext>
            </a:extLst>
          </p:cNvPr>
          <p:cNvSpPr>
            <a:spLocks noGrp="1"/>
          </p:cNvSpPr>
          <p:nvPr>
            <p:ph type="body" sz="quarter" idx="163"/>
          </p:nvPr>
        </p:nvSpPr>
        <p:spPr/>
        <p:txBody>
          <a:bodyPr/>
          <a:lstStyle/>
          <a:p>
            <a:endParaRPr lang="en-US"/>
          </a:p>
        </p:txBody>
      </p:sp>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649</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36x72 Template - 5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50</cp:revision>
  <dcterms:created xsi:type="dcterms:W3CDTF">2011-04-21T17:12:27Z</dcterms:created>
  <dcterms:modified xsi:type="dcterms:W3CDTF">2019-09-07T00:42:03Z</dcterms:modified>
  <cp:category>Research poster templates </cp:category>
</cp:coreProperties>
</file>