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5192038" cy="35999738"/>
  <p:notesSz cx="6858000" cy="9144000"/>
  <p:defaultTextStyle>
    <a:defPPr>
      <a:defRPr lang="en-US"/>
    </a:defPPr>
    <a:lvl1pPr marL="0" algn="l" defTabSz="3599690" rtl="0" eaLnBrk="1" latinLnBrk="0" hangingPunct="1">
      <a:defRPr sz="7074" kern="1200">
        <a:solidFill>
          <a:schemeClr val="tx1"/>
        </a:solidFill>
        <a:latin typeface="+mn-lt"/>
        <a:ea typeface="+mn-ea"/>
        <a:cs typeface="+mn-cs"/>
      </a:defRPr>
    </a:lvl1pPr>
    <a:lvl2pPr marL="1799846" algn="l" defTabSz="3599690" rtl="0" eaLnBrk="1" latinLnBrk="0" hangingPunct="1">
      <a:defRPr sz="7074" kern="1200">
        <a:solidFill>
          <a:schemeClr val="tx1"/>
        </a:solidFill>
        <a:latin typeface="+mn-lt"/>
        <a:ea typeface="+mn-ea"/>
        <a:cs typeface="+mn-cs"/>
      </a:defRPr>
    </a:lvl2pPr>
    <a:lvl3pPr marL="3599690" algn="l" defTabSz="3599690" rtl="0" eaLnBrk="1" latinLnBrk="0" hangingPunct="1">
      <a:defRPr sz="7074" kern="1200">
        <a:solidFill>
          <a:schemeClr val="tx1"/>
        </a:solidFill>
        <a:latin typeface="+mn-lt"/>
        <a:ea typeface="+mn-ea"/>
        <a:cs typeface="+mn-cs"/>
      </a:defRPr>
    </a:lvl3pPr>
    <a:lvl4pPr marL="5399535" algn="l" defTabSz="3599690" rtl="0" eaLnBrk="1" latinLnBrk="0" hangingPunct="1">
      <a:defRPr sz="7074" kern="1200">
        <a:solidFill>
          <a:schemeClr val="tx1"/>
        </a:solidFill>
        <a:latin typeface="+mn-lt"/>
        <a:ea typeface="+mn-ea"/>
        <a:cs typeface="+mn-cs"/>
      </a:defRPr>
    </a:lvl4pPr>
    <a:lvl5pPr marL="7199379" algn="l" defTabSz="3599690" rtl="0" eaLnBrk="1" latinLnBrk="0" hangingPunct="1">
      <a:defRPr sz="7074" kern="1200">
        <a:solidFill>
          <a:schemeClr val="tx1"/>
        </a:solidFill>
        <a:latin typeface="+mn-lt"/>
        <a:ea typeface="+mn-ea"/>
        <a:cs typeface="+mn-cs"/>
      </a:defRPr>
    </a:lvl5pPr>
    <a:lvl6pPr marL="8999225" algn="l" defTabSz="3599690" rtl="0" eaLnBrk="1" latinLnBrk="0" hangingPunct="1">
      <a:defRPr sz="7074" kern="1200">
        <a:solidFill>
          <a:schemeClr val="tx1"/>
        </a:solidFill>
        <a:latin typeface="+mn-lt"/>
        <a:ea typeface="+mn-ea"/>
        <a:cs typeface="+mn-cs"/>
      </a:defRPr>
    </a:lvl6pPr>
    <a:lvl7pPr marL="10799071" algn="l" defTabSz="3599690" rtl="0" eaLnBrk="1" latinLnBrk="0" hangingPunct="1">
      <a:defRPr sz="7074" kern="1200">
        <a:solidFill>
          <a:schemeClr val="tx1"/>
        </a:solidFill>
        <a:latin typeface="+mn-lt"/>
        <a:ea typeface="+mn-ea"/>
        <a:cs typeface="+mn-cs"/>
      </a:defRPr>
    </a:lvl7pPr>
    <a:lvl8pPr marL="12598915" algn="l" defTabSz="3599690" rtl="0" eaLnBrk="1" latinLnBrk="0" hangingPunct="1">
      <a:defRPr sz="7074" kern="1200">
        <a:solidFill>
          <a:schemeClr val="tx1"/>
        </a:solidFill>
        <a:latin typeface="+mn-lt"/>
        <a:ea typeface="+mn-ea"/>
        <a:cs typeface="+mn-cs"/>
      </a:defRPr>
    </a:lvl8pPr>
    <a:lvl9pPr marL="14398761" algn="l" defTabSz="3599690" rtl="0" eaLnBrk="1" latinLnBrk="0" hangingPunct="1">
      <a:defRPr sz="707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5" autoAdjust="0"/>
    <p:restoredTop sz="94707" autoAdjust="0"/>
  </p:normalViewPr>
  <p:slideViewPr>
    <p:cSldViewPr snapToGrid="0" snapToObjects="1" showGuides="1">
      <p:cViewPr varScale="1">
        <p:scale>
          <a:sx n="23" d="100"/>
          <a:sy n="23" d="100"/>
        </p:scale>
        <p:origin x="2768" y="32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599690" rtl="0" eaLnBrk="1" latinLnBrk="0" hangingPunct="1">
      <a:defRPr sz="4780" kern="1200">
        <a:solidFill>
          <a:schemeClr val="tx1"/>
        </a:solidFill>
        <a:latin typeface="+mn-lt"/>
        <a:ea typeface="+mn-ea"/>
        <a:cs typeface="+mn-cs"/>
      </a:defRPr>
    </a:lvl1pPr>
    <a:lvl2pPr marL="1799846" algn="l" defTabSz="3599690" rtl="0" eaLnBrk="1" latinLnBrk="0" hangingPunct="1">
      <a:defRPr sz="4780" kern="1200">
        <a:solidFill>
          <a:schemeClr val="tx1"/>
        </a:solidFill>
        <a:latin typeface="+mn-lt"/>
        <a:ea typeface="+mn-ea"/>
        <a:cs typeface="+mn-cs"/>
      </a:defRPr>
    </a:lvl2pPr>
    <a:lvl3pPr marL="3599690" algn="l" defTabSz="3599690" rtl="0" eaLnBrk="1" latinLnBrk="0" hangingPunct="1">
      <a:defRPr sz="4780" kern="1200">
        <a:solidFill>
          <a:schemeClr val="tx1"/>
        </a:solidFill>
        <a:latin typeface="+mn-lt"/>
        <a:ea typeface="+mn-ea"/>
        <a:cs typeface="+mn-cs"/>
      </a:defRPr>
    </a:lvl3pPr>
    <a:lvl4pPr marL="5399535" algn="l" defTabSz="3599690" rtl="0" eaLnBrk="1" latinLnBrk="0" hangingPunct="1">
      <a:defRPr sz="4780" kern="1200">
        <a:solidFill>
          <a:schemeClr val="tx1"/>
        </a:solidFill>
        <a:latin typeface="+mn-lt"/>
        <a:ea typeface="+mn-ea"/>
        <a:cs typeface="+mn-cs"/>
      </a:defRPr>
    </a:lvl4pPr>
    <a:lvl5pPr marL="7199379" algn="l" defTabSz="3599690" rtl="0" eaLnBrk="1" latinLnBrk="0" hangingPunct="1">
      <a:defRPr sz="4780" kern="1200">
        <a:solidFill>
          <a:schemeClr val="tx1"/>
        </a:solidFill>
        <a:latin typeface="+mn-lt"/>
        <a:ea typeface="+mn-ea"/>
        <a:cs typeface="+mn-cs"/>
      </a:defRPr>
    </a:lvl5pPr>
    <a:lvl6pPr marL="8999225" algn="l" defTabSz="3599690" rtl="0" eaLnBrk="1" latinLnBrk="0" hangingPunct="1">
      <a:defRPr sz="4780" kern="1200">
        <a:solidFill>
          <a:schemeClr val="tx1"/>
        </a:solidFill>
        <a:latin typeface="+mn-lt"/>
        <a:ea typeface="+mn-ea"/>
        <a:cs typeface="+mn-cs"/>
      </a:defRPr>
    </a:lvl6pPr>
    <a:lvl7pPr marL="10799071" algn="l" defTabSz="3599690" rtl="0" eaLnBrk="1" latinLnBrk="0" hangingPunct="1">
      <a:defRPr sz="4780" kern="1200">
        <a:solidFill>
          <a:schemeClr val="tx1"/>
        </a:solidFill>
        <a:latin typeface="+mn-lt"/>
        <a:ea typeface="+mn-ea"/>
        <a:cs typeface="+mn-cs"/>
      </a:defRPr>
    </a:lvl7pPr>
    <a:lvl8pPr marL="12598915" algn="l" defTabSz="3599690" rtl="0" eaLnBrk="1" latinLnBrk="0" hangingPunct="1">
      <a:defRPr sz="4780" kern="1200">
        <a:solidFill>
          <a:schemeClr val="tx1"/>
        </a:solidFill>
        <a:latin typeface="+mn-lt"/>
        <a:ea typeface="+mn-ea"/>
        <a:cs typeface="+mn-cs"/>
      </a:defRPr>
    </a:lvl8pPr>
    <a:lvl9pPr marL="14398761" algn="l" defTabSz="3599690" rtl="0" eaLnBrk="1" latinLnBrk="0" hangingPunct="1">
      <a:defRPr sz="478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569891" cy="83168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4" y="5789504"/>
            <a:ext cx="11560758" cy="701028"/>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73744"/>
            <a:ext cx="11553457" cy="701028"/>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3107902" y="5837902"/>
            <a:ext cx="11506139"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107902" y="6553691"/>
            <a:ext cx="11506139" cy="82694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109045" y="15558768"/>
            <a:ext cx="11501729" cy="701028"/>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3109192" y="16257004"/>
            <a:ext cx="11506139" cy="83168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098686" y="28062784"/>
            <a:ext cx="11506139"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098872" y="28767136"/>
            <a:ext cx="11511902" cy="82694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5" y="16257349"/>
            <a:ext cx="11560757" cy="83168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29391" y="4250338"/>
            <a:ext cx="18752664" cy="775111"/>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29391" y="3233349"/>
            <a:ext cx="18752664" cy="750882"/>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529391" y="1345377"/>
            <a:ext cx="18752664" cy="1637973"/>
          </a:xfrm>
          <a:prstGeom prst="rect">
            <a:avLst/>
          </a:prstGeom>
        </p:spPr>
        <p:txBody>
          <a:bodyPr lIns="95646" tIns="47823" rIns="95646" bIns="47823" anchor="t" anchorCtr="0">
            <a:normAutofit/>
          </a:bodyPr>
          <a:lstStyle>
            <a:lvl1pPr marL="0" indent="0" algn="l">
              <a:buFontTx/>
              <a:buNone/>
              <a:defRPr sz="96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cxnSp>
        <p:nvCxnSpPr>
          <p:cNvPr id="18" name="Straight Connector 17">
            <a:extLst>
              <a:ext uri="{FF2B5EF4-FFF2-40B4-BE49-F238E27FC236}">
                <a16:creationId xmlns:a16="http://schemas.microsoft.com/office/drawing/2014/main" id="{A62F6B69-8CA5-9746-9A16-AE21850CFDD5}"/>
              </a:ext>
            </a:extLst>
          </p:cNvPr>
          <p:cNvCxnSpPr>
            <a:cxnSpLocks/>
          </p:cNvCxnSpPr>
          <p:nvPr userDrawn="1"/>
        </p:nvCxnSpPr>
        <p:spPr>
          <a:xfrm>
            <a:off x="12596019" y="5789504"/>
            <a:ext cx="0" cy="28860244"/>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10D6D35B-BF84-2543-92DA-0331C28060CB}"/>
              </a:ext>
            </a:extLst>
          </p:cNvPr>
          <p:cNvSpPr>
            <a:spLocks noGrp="1"/>
          </p:cNvSpPr>
          <p:nvPr>
            <p:ph type="body" sz="quarter" idx="10" hasCustomPrompt="1"/>
          </p:nvPr>
        </p:nvSpPr>
        <p:spPr>
          <a:xfrm>
            <a:off x="518974" y="6425827"/>
            <a:ext cx="11569891" cy="83168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0E67470E-2069-0247-A2C5-549920E25D22}"/>
              </a:ext>
            </a:extLst>
          </p:cNvPr>
          <p:cNvSpPr>
            <a:spLocks noGrp="1"/>
          </p:cNvSpPr>
          <p:nvPr>
            <p:ph type="body" sz="quarter" idx="11" hasCustomPrompt="1"/>
          </p:nvPr>
        </p:nvSpPr>
        <p:spPr>
          <a:xfrm>
            <a:off x="529394" y="5789504"/>
            <a:ext cx="11560758" cy="701028"/>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INTRODUCTION or ABSTRACT</a:t>
            </a:r>
          </a:p>
        </p:txBody>
      </p:sp>
      <p:sp>
        <p:nvSpPr>
          <p:cNvPr id="18" name="Text Placeholder 5">
            <a:extLst>
              <a:ext uri="{FF2B5EF4-FFF2-40B4-BE49-F238E27FC236}">
                <a16:creationId xmlns:a16="http://schemas.microsoft.com/office/drawing/2014/main" id="{EBF0BE94-5404-4541-8F90-23226B2C1A48}"/>
              </a:ext>
            </a:extLst>
          </p:cNvPr>
          <p:cNvSpPr>
            <a:spLocks noGrp="1"/>
          </p:cNvSpPr>
          <p:nvPr>
            <p:ph type="body" sz="quarter" idx="20" hasCustomPrompt="1"/>
          </p:nvPr>
        </p:nvSpPr>
        <p:spPr>
          <a:xfrm>
            <a:off x="529391" y="15573744"/>
            <a:ext cx="11553457" cy="701028"/>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OBJECTIVES</a:t>
            </a:r>
          </a:p>
        </p:txBody>
      </p:sp>
      <p:sp>
        <p:nvSpPr>
          <p:cNvPr id="19" name="Text Placeholder 5">
            <a:extLst>
              <a:ext uri="{FF2B5EF4-FFF2-40B4-BE49-F238E27FC236}">
                <a16:creationId xmlns:a16="http://schemas.microsoft.com/office/drawing/2014/main" id="{84F03BD7-4104-5C47-8D6D-A9132AF0BD0F}"/>
              </a:ext>
            </a:extLst>
          </p:cNvPr>
          <p:cNvSpPr>
            <a:spLocks noGrp="1"/>
          </p:cNvSpPr>
          <p:nvPr>
            <p:ph type="body" sz="quarter" idx="25" hasCustomPrompt="1"/>
          </p:nvPr>
        </p:nvSpPr>
        <p:spPr>
          <a:xfrm>
            <a:off x="13107902" y="5837902"/>
            <a:ext cx="11506139"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CONCLUSIONS</a:t>
            </a:r>
          </a:p>
        </p:txBody>
      </p:sp>
      <p:sp>
        <p:nvSpPr>
          <p:cNvPr id="21" name="Text Placeholder 3">
            <a:extLst>
              <a:ext uri="{FF2B5EF4-FFF2-40B4-BE49-F238E27FC236}">
                <a16:creationId xmlns:a16="http://schemas.microsoft.com/office/drawing/2014/main" id="{36B70753-7013-2A4C-BD90-5D59ACFC945E}"/>
              </a:ext>
            </a:extLst>
          </p:cNvPr>
          <p:cNvSpPr>
            <a:spLocks noGrp="1"/>
          </p:cNvSpPr>
          <p:nvPr>
            <p:ph type="body" sz="quarter" idx="26" hasCustomPrompt="1"/>
          </p:nvPr>
        </p:nvSpPr>
        <p:spPr>
          <a:xfrm>
            <a:off x="13107902" y="6553691"/>
            <a:ext cx="11506139" cy="82694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2" name="Text Placeholder 5">
            <a:extLst>
              <a:ext uri="{FF2B5EF4-FFF2-40B4-BE49-F238E27FC236}">
                <a16:creationId xmlns:a16="http://schemas.microsoft.com/office/drawing/2014/main" id="{8AED06A5-20A9-0948-A134-5B15274F1A62}"/>
              </a:ext>
            </a:extLst>
          </p:cNvPr>
          <p:cNvSpPr>
            <a:spLocks noGrp="1"/>
          </p:cNvSpPr>
          <p:nvPr>
            <p:ph type="body" sz="quarter" idx="27" hasCustomPrompt="1"/>
          </p:nvPr>
        </p:nvSpPr>
        <p:spPr>
          <a:xfrm>
            <a:off x="13109045" y="15558768"/>
            <a:ext cx="11501729" cy="701028"/>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REFERENCES</a:t>
            </a:r>
          </a:p>
        </p:txBody>
      </p:sp>
      <p:sp>
        <p:nvSpPr>
          <p:cNvPr id="23" name="Text Placeholder 3">
            <a:extLst>
              <a:ext uri="{FF2B5EF4-FFF2-40B4-BE49-F238E27FC236}">
                <a16:creationId xmlns:a16="http://schemas.microsoft.com/office/drawing/2014/main" id="{ADFB2D5A-4385-504F-B4BD-D86C35819083}"/>
              </a:ext>
            </a:extLst>
          </p:cNvPr>
          <p:cNvSpPr>
            <a:spLocks noGrp="1"/>
          </p:cNvSpPr>
          <p:nvPr>
            <p:ph type="body" sz="quarter" idx="28" hasCustomPrompt="1"/>
          </p:nvPr>
        </p:nvSpPr>
        <p:spPr>
          <a:xfrm>
            <a:off x="13109192" y="16257004"/>
            <a:ext cx="11506139" cy="83168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4" name="Text Placeholder 5">
            <a:extLst>
              <a:ext uri="{FF2B5EF4-FFF2-40B4-BE49-F238E27FC236}">
                <a16:creationId xmlns:a16="http://schemas.microsoft.com/office/drawing/2014/main" id="{404410FD-E3D6-A741-9BF5-3A48528295ED}"/>
              </a:ext>
            </a:extLst>
          </p:cNvPr>
          <p:cNvSpPr>
            <a:spLocks noGrp="1"/>
          </p:cNvSpPr>
          <p:nvPr>
            <p:ph type="body" sz="quarter" idx="29" hasCustomPrompt="1"/>
          </p:nvPr>
        </p:nvSpPr>
        <p:spPr>
          <a:xfrm>
            <a:off x="13098686" y="28062784"/>
            <a:ext cx="11506139" cy="697033"/>
          </a:xfrm>
          <a:prstGeom prst="rect">
            <a:avLst/>
          </a:prstGeom>
          <a:solidFill>
            <a:schemeClr val="accent6"/>
          </a:solidFill>
        </p:spPr>
        <p:txBody>
          <a:bodyPr wrap="square" lIns="78446" tIns="78446" rIns="78446" bIns="78446" anchor="ctr" anchorCtr="0">
            <a:spAutoFit/>
          </a:bodyPr>
          <a:lstStyle>
            <a:lvl1pPr marL="0" indent="0" algn="l">
              <a:buNone/>
              <a:defRPr sz="3500" b="1" u="none" baseline="0">
                <a:solidFill>
                  <a:schemeClr val="bg1"/>
                </a:solidFill>
                <a:latin typeface="Helvetica" pitchFamily="2" charset="0"/>
              </a:defRPr>
            </a:lvl1pPr>
          </a:lstStyle>
          <a:p>
            <a:pPr lvl="0"/>
            <a:r>
              <a:rPr lang="en-US" dirty="0"/>
              <a:t>(click to edit)  ACKNOWLEDGEMENTS or  CONTACT</a:t>
            </a:r>
          </a:p>
        </p:txBody>
      </p:sp>
      <p:sp>
        <p:nvSpPr>
          <p:cNvPr id="31" name="Text Placeholder 3">
            <a:extLst>
              <a:ext uri="{FF2B5EF4-FFF2-40B4-BE49-F238E27FC236}">
                <a16:creationId xmlns:a16="http://schemas.microsoft.com/office/drawing/2014/main" id="{74643D01-9E90-AC49-B935-2B13A7A66D36}"/>
              </a:ext>
            </a:extLst>
          </p:cNvPr>
          <p:cNvSpPr>
            <a:spLocks noGrp="1"/>
          </p:cNvSpPr>
          <p:nvPr>
            <p:ph type="body" sz="quarter" idx="30" hasCustomPrompt="1"/>
          </p:nvPr>
        </p:nvSpPr>
        <p:spPr>
          <a:xfrm>
            <a:off x="13098872" y="28767136"/>
            <a:ext cx="11511902" cy="82694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2" name="Text Placeholder 3">
            <a:extLst>
              <a:ext uri="{FF2B5EF4-FFF2-40B4-BE49-F238E27FC236}">
                <a16:creationId xmlns:a16="http://schemas.microsoft.com/office/drawing/2014/main" id="{72FD442B-6CC3-7C4D-A0F4-DC7320293C69}"/>
              </a:ext>
            </a:extLst>
          </p:cNvPr>
          <p:cNvSpPr>
            <a:spLocks noGrp="1"/>
          </p:cNvSpPr>
          <p:nvPr>
            <p:ph type="body" sz="quarter" idx="96" hasCustomPrompt="1"/>
          </p:nvPr>
        </p:nvSpPr>
        <p:spPr>
          <a:xfrm>
            <a:off x="518975" y="16257349"/>
            <a:ext cx="11560757" cy="831684"/>
          </a:xfrm>
          <a:prstGeom prst="rect">
            <a:avLst/>
          </a:prstGeom>
        </p:spPr>
        <p:txBody>
          <a:bodyPr wrap="square" lIns="196113" tIns="196113" rIns="196113" bIns="196113">
            <a:spAutoFit/>
          </a:bodyPr>
          <a:lstStyle>
            <a:lvl1pPr marL="0" indent="0">
              <a:buNone/>
              <a:defRPr sz="28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3" name="Text Placeholder 76">
            <a:extLst>
              <a:ext uri="{FF2B5EF4-FFF2-40B4-BE49-F238E27FC236}">
                <a16:creationId xmlns:a16="http://schemas.microsoft.com/office/drawing/2014/main" id="{9747FE7D-AC81-AD47-963F-F2E14AA9747F}"/>
              </a:ext>
            </a:extLst>
          </p:cNvPr>
          <p:cNvSpPr>
            <a:spLocks noGrp="1"/>
          </p:cNvSpPr>
          <p:nvPr>
            <p:ph type="body" sz="quarter" idx="150" hasCustomPrompt="1"/>
          </p:nvPr>
        </p:nvSpPr>
        <p:spPr>
          <a:xfrm>
            <a:off x="529391" y="4250338"/>
            <a:ext cx="18752664" cy="775111"/>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34" name="Text Placeholder 76">
            <a:extLst>
              <a:ext uri="{FF2B5EF4-FFF2-40B4-BE49-F238E27FC236}">
                <a16:creationId xmlns:a16="http://schemas.microsoft.com/office/drawing/2014/main" id="{B7EC434E-731B-884C-BB6B-DEFFF8EC666E}"/>
              </a:ext>
            </a:extLst>
          </p:cNvPr>
          <p:cNvSpPr>
            <a:spLocks noGrp="1"/>
          </p:cNvSpPr>
          <p:nvPr>
            <p:ph type="body" sz="quarter" idx="151" hasCustomPrompt="1"/>
          </p:nvPr>
        </p:nvSpPr>
        <p:spPr>
          <a:xfrm>
            <a:off x="529391" y="3233349"/>
            <a:ext cx="18752664" cy="750882"/>
          </a:xfrm>
          <a:prstGeom prst="rect">
            <a:avLst/>
          </a:prstGeom>
        </p:spPr>
        <p:txBody>
          <a:bodyPr lIns="95646" tIns="47823" rIns="95646" bIns="47823" anchor="t" anchorCtr="0">
            <a:normAutofit/>
          </a:bodyPr>
          <a:lstStyle>
            <a:lvl1pPr marL="0" indent="0" algn="l">
              <a:buFontTx/>
              <a:buNone/>
              <a:defRPr sz="54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35" name="Text Placeholder 76">
            <a:extLst>
              <a:ext uri="{FF2B5EF4-FFF2-40B4-BE49-F238E27FC236}">
                <a16:creationId xmlns:a16="http://schemas.microsoft.com/office/drawing/2014/main" id="{A82BFA58-0299-AF45-9301-1CF697C54D5F}"/>
              </a:ext>
            </a:extLst>
          </p:cNvPr>
          <p:cNvSpPr>
            <a:spLocks noGrp="1"/>
          </p:cNvSpPr>
          <p:nvPr>
            <p:ph type="body" sz="quarter" idx="153" hasCustomPrompt="1"/>
          </p:nvPr>
        </p:nvSpPr>
        <p:spPr>
          <a:xfrm>
            <a:off x="529391" y="1345377"/>
            <a:ext cx="18752664" cy="1637973"/>
          </a:xfrm>
          <a:prstGeom prst="rect">
            <a:avLst/>
          </a:prstGeom>
        </p:spPr>
        <p:txBody>
          <a:bodyPr lIns="95646" tIns="47823" rIns="95646" bIns="47823" anchor="t" anchorCtr="0">
            <a:normAutofit/>
          </a:bodyPr>
          <a:lstStyle>
            <a:lvl1pPr marL="0" indent="0" algn="l">
              <a:buFontTx/>
              <a:buNone/>
              <a:defRPr sz="96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cxnSp>
        <p:nvCxnSpPr>
          <p:cNvPr id="36" name="Straight Connector 35">
            <a:extLst>
              <a:ext uri="{FF2B5EF4-FFF2-40B4-BE49-F238E27FC236}">
                <a16:creationId xmlns:a16="http://schemas.microsoft.com/office/drawing/2014/main" id="{1215C6C6-5B51-A947-B2BE-0DCC315002FE}"/>
              </a:ext>
            </a:extLst>
          </p:cNvPr>
          <p:cNvCxnSpPr>
            <a:cxnSpLocks/>
          </p:cNvCxnSpPr>
          <p:nvPr userDrawn="1"/>
        </p:nvCxnSpPr>
        <p:spPr>
          <a:xfrm>
            <a:off x="12596019" y="5789504"/>
            <a:ext cx="0" cy="28860244"/>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79766" y="35321184"/>
            <a:ext cx="2699040" cy="32847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5" name="Table 4">
            <a:extLst>
              <a:ext uri="{FF2B5EF4-FFF2-40B4-BE49-F238E27FC236}">
                <a16:creationId xmlns:a16="http://schemas.microsoft.com/office/drawing/2014/main" id="{43D81C35-2AB5-4F42-AEA4-E1453E6769BD}"/>
              </a:ext>
            </a:extLst>
          </p:cNvPr>
          <p:cNvGraphicFramePr>
            <a:graphicFrameLocks noGrp="1"/>
          </p:cNvGraphicFramePr>
          <p:nvPr userDrawn="1">
            <p:extLst>
              <p:ext uri="{D42A27DB-BD31-4B8C-83A1-F6EECF244321}">
                <p14:modId xmlns:p14="http://schemas.microsoft.com/office/powerpoint/2010/main" val="3040382604"/>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 name="Table 5">
            <a:extLst>
              <a:ext uri="{FF2B5EF4-FFF2-40B4-BE49-F238E27FC236}">
                <a16:creationId xmlns:a16="http://schemas.microsoft.com/office/drawing/2014/main" id="{A50B7258-C8E1-1948-8894-8AC947A65F0A}"/>
              </a:ext>
            </a:extLst>
          </p:cNvPr>
          <p:cNvGraphicFramePr>
            <a:graphicFrameLocks noGrp="1"/>
          </p:cNvGraphicFramePr>
          <p:nvPr userDrawn="1">
            <p:extLst>
              <p:ext uri="{D42A27DB-BD31-4B8C-83A1-F6EECF244321}">
                <p14:modId xmlns:p14="http://schemas.microsoft.com/office/powerpoint/2010/main" val="3611785608"/>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cxnSp>
        <p:nvCxnSpPr>
          <p:cNvPr id="7" name="Straight Connector 6">
            <a:extLst>
              <a:ext uri="{FF2B5EF4-FFF2-40B4-BE49-F238E27FC236}">
                <a16:creationId xmlns:a16="http://schemas.microsoft.com/office/drawing/2014/main" id="{DC46907C-2C6A-E242-ACFC-9D3A76D424AD}"/>
              </a:ext>
            </a:extLst>
          </p:cNvPr>
          <p:cNvCxnSpPr>
            <a:cxnSpLocks/>
          </p:cNvCxnSpPr>
          <p:nvPr userDrawn="1"/>
        </p:nvCxnSpPr>
        <p:spPr>
          <a:xfrm>
            <a:off x="12596019" y="5789504"/>
            <a:ext cx="0" cy="28860244"/>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712E0FC2-2805-6B43-A4F3-D0DD6BA69F43}"/>
              </a:ext>
            </a:extLst>
          </p:cNvPr>
          <p:cNvCxnSpPr>
            <a:cxnSpLocks/>
          </p:cNvCxnSpPr>
          <p:nvPr userDrawn="1"/>
        </p:nvCxnSpPr>
        <p:spPr>
          <a:xfrm flipH="1">
            <a:off x="1" y="35106948"/>
            <a:ext cx="25192037" cy="0"/>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351EBDBE-839E-EA49-8CEC-DE7C347C93E1}"/>
              </a:ext>
            </a:extLst>
          </p:cNvPr>
          <p:cNvSpPr txBox="1">
            <a:spLocks noChangeArrowheads="1"/>
          </p:cNvSpPr>
          <p:nvPr userDrawn="1"/>
        </p:nvSpPr>
        <p:spPr bwMode="auto">
          <a:xfrm>
            <a:off x="1079766" y="35321184"/>
            <a:ext cx="2699040" cy="32847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cxnSp>
        <p:nvCxnSpPr>
          <p:cNvPr id="4" name="Straight Connector 3">
            <a:extLst>
              <a:ext uri="{FF2B5EF4-FFF2-40B4-BE49-F238E27FC236}">
                <a16:creationId xmlns:a16="http://schemas.microsoft.com/office/drawing/2014/main" id="{31103725-0040-ED41-BA4E-B212D6B049D4}"/>
              </a:ext>
            </a:extLst>
          </p:cNvPr>
          <p:cNvCxnSpPr>
            <a:cxnSpLocks/>
          </p:cNvCxnSpPr>
          <p:nvPr userDrawn="1"/>
        </p:nvCxnSpPr>
        <p:spPr>
          <a:xfrm>
            <a:off x="12596019" y="5789504"/>
            <a:ext cx="0" cy="28860244"/>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5" name="Straight Connector 4">
            <a:extLst>
              <a:ext uri="{FF2B5EF4-FFF2-40B4-BE49-F238E27FC236}">
                <a16:creationId xmlns:a16="http://schemas.microsoft.com/office/drawing/2014/main" id="{4FA7D43E-2DCD-164D-87F4-E4E3EA05F8B6}"/>
              </a:ext>
            </a:extLst>
          </p:cNvPr>
          <p:cNvCxnSpPr>
            <a:cxnSpLocks/>
          </p:cNvCxnSpPr>
          <p:nvPr userDrawn="1"/>
        </p:nvCxnSpPr>
        <p:spPr>
          <a:xfrm flipH="1">
            <a:off x="1" y="35106948"/>
            <a:ext cx="25192037" cy="0"/>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A72539-E469-C94C-8292-C89DE20631C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E96A1DB-69D6-BB44-B779-644162A9B39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930A21B-47AC-2448-A229-FC17581B156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23B731D-2357-2142-8F2F-75E168C60B70}"/>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40F32A34-9641-B441-B865-A33A288E64BA}"/>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FD0892CE-AED0-8B46-B78C-F757D5B1F38B}"/>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A18F49B3-DF24-F345-8341-B3B0487BC063}"/>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AE9E854D-BB31-664B-BDFC-CCE0B8F04334}"/>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47BF609D-F805-5141-8A7D-B37696CEABE2}"/>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93067D59-1CEE-B44C-ADB1-8240DC212008}"/>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47FBA12C-048C-8B4B-AD13-E8EA3EA9010F}"/>
              </a:ext>
            </a:extLst>
          </p:cNvPr>
          <p:cNvSpPr>
            <a:spLocks noGrp="1"/>
          </p:cNvSpPr>
          <p:nvPr>
            <p:ph type="body" sz="quarter" idx="150"/>
          </p:nvPr>
        </p:nvSpPr>
        <p:spPr/>
        <p:txBody>
          <a:bodyPr>
            <a:normAutofit fontScale="92500" lnSpcReduction="20000"/>
          </a:bodyPr>
          <a:lstStyle/>
          <a:p>
            <a:endParaRPr lang="en-US"/>
          </a:p>
        </p:txBody>
      </p:sp>
      <p:sp>
        <p:nvSpPr>
          <p:cNvPr id="13" name="Text Placeholder 12">
            <a:extLst>
              <a:ext uri="{FF2B5EF4-FFF2-40B4-BE49-F238E27FC236}">
                <a16:creationId xmlns:a16="http://schemas.microsoft.com/office/drawing/2014/main" id="{B7DF585E-BFF2-E54F-A04D-7A360B5247D5}"/>
              </a:ext>
            </a:extLst>
          </p:cNvPr>
          <p:cNvSpPr>
            <a:spLocks noGrp="1"/>
          </p:cNvSpPr>
          <p:nvPr>
            <p:ph type="body" sz="quarter" idx="151"/>
          </p:nvPr>
        </p:nvSpPr>
        <p:spPr/>
        <p:txBody>
          <a:bodyPr>
            <a:normAutofit fontScale="92500" lnSpcReduction="20000"/>
          </a:bodyPr>
          <a:lstStyle/>
          <a:p>
            <a:endParaRPr lang="en-US"/>
          </a:p>
        </p:txBody>
      </p:sp>
      <p:sp>
        <p:nvSpPr>
          <p:cNvPr id="14" name="Text Placeholder 13">
            <a:extLst>
              <a:ext uri="{FF2B5EF4-FFF2-40B4-BE49-F238E27FC236}">
                <a16:creationId xmlns:a16="http://schemas.microsoft.com/office/drawing/2014/main" id="{D41F830E-651D-F643-942B-ADB6069521A2}"/>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008761780"/>
      </p:ext>
    </p:extLst>
  </p:cSld>
  <p:clrMapOvr>
    <a:masterClrMapping/>
  </p:clrMapOvr>
</p:sld>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1353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36</cp:revision>
  <dcterms:created xsi:type="dcterms:W3CDTF">2012-02-10T00:10:15Z</dcterms:created>
  <dcterms:modified xsi:type="dcterms:W3CDTF">2019-09-06T22:05:54Z</dcterms:modified>
  <cp:category>Research poster templates</cp:category>
</cp:coreProperties>
</file>