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2735838" cy="43891200"/>
  <p:notesSz cx="6858000" cy="9144000"/>
  <p:defaultTextStyle>
    <a:defPPr>
      <a:defRPr lang="en-US"/>
    </a:defPPr>
    <a:lvl1pPr marL="0" algn="l" defTabSz="4507532" rtl="0" eaLnBrk="1" latinLnBrk="0" hangingPunct="1">
      <a:defRPr sz="8858" kern="1200">
        <a:solidFill>
          <a:schemeClr val="tx1"/>
        </a:solidFill>
        <a:latin typeface="+mn-lt"/>
        <a:ea typeface="+mn-ea"/>
        <a:cs typeface="+mn-cs"/>
      </a:defRPr>
    </a:lvl1pPr>
    <a:lvl2pPr marL="2253767" algn="l" defTabSz="4507532" rtl="0" eaLnBrk="1" latinLnBrk="0" hangingPunct="1">
      <a:defRPr sz="8858" kern="1200">
        <a:solidFill>
          <a:schemeClr val="tx1"/>
        </a:solidFill>
        <a:latin typeface="+mn-lt"/>
        <a:ea typeface="+mn-ea"/>
        <a:cs typeface="+mn-cs"/>
      </a:defRPr>
    </a:lvl2pPr>
    <a:lvl3pPr marL="4507532" algn="l" defTabSz="4507532" rtl="0" eaLnBrk="1" latinLnBrk="0" hangingPunct="1">
      <a:defRPr sz="8858" kern="1200">
        <a:solidFill>
          <a:schemeClr val="tx1"/>
        </a:solidFill>
        <a:latin typeface="+mn-lt"/>
        <a:ea typeface="+mn-ea"/>
        <a:cs typeface="+mn-cs"/>
      </a:defRPr>
    </a:lvl3pPr>
    <a:lvl4pPr marL="6761298" algn="l" defTabSz="4507532" rtl="0" eaLnBrk="1" latinLnBrk="0" hangingPunct="1">
      <a:defRPr sz="8858" kern="1200">
        <a:solidFill>
          <a:schemeClr val="tx1"/>
        </a:solidFill>
        <a:latin typeface="+mn-lt"/>
        <a:ea typeface="+mn-ea"/>
        <a:cs typeface="+mn-cs"/>
      </a:defRPr>
    </a:lvl4pPr>
    <a:lvl5pPr marL="9015062" algn="l" defTabSz="4507532" rtl="0" eaLnBrk="1" latinLnBrk="0" hangingPunct="1">
      <a:defRPr sz="8858" kern="1200">
        <a:solidFill>
          <a:schemeClr val="tx1"/>
        </a:solidFill>
        <a:latin typeface="+mn-lt"/>
        <a:ea typeface="+mn-ea"/>
        <a:cs typeface="+mn-cs"/>
      </a:defRPr>
    </a:lvl5pPr>
    <a:lvl6pPr marL="11268830" algn="l" defTabSz="4507532" rtl="0" eaLnBrk="1" latinLnBrk="0" hangingPunct="1">
      <a:defRPr sz="8858" kern="1200">
        <a:solidFill>
          <a:schemeClr val="tx1"/>
        </a:solidFill>
        <a:latin typeface="+mn-lt"/>
        <a:ea typeface="+mn-ea"/>
        <a:cs typeface="+mn-cs"/>
      </a:defRPr>
    </a:lvl6pPr>
    <a:lvl7pPr marL="13522597" algn="l" defTabSz="4507532" rtl="0" eaLnBrk="1" latinLnBrk="0" hangingPunct="1">
      <a:defRPr sz="8858" kern="1200">
        <a:solidFill>
          <a:schemeClr val="tx1"/>
        </a:solidFill>
        <a:latin typeface="+mn-lt"/>
        <a:ea typeface="+mn-ea"/>
        <a:cs typeface="+mn-cs"/>
      </a:defRPr>
    </a:lvl7pPr>
    <a:lvl8pPr marL="15776361" algn="l" defTabSz="4507532" rtl="0" eaLnBrk="1" latinLnBrk="0" hangingPunct="1">
      <a:defRPr sz="8858" kern="1200">
        <a:solidFill>
          <a:schemeClr val="tx1"/>
        </a:solidFill>
        <a:latin typeface="+mn-lt"/>
        <a:ea typeface="+mn-ea"/>
        <a:cs typeface="+mn-cs"/>
      </a:defRPr>
    </a:lvl8pPr>
    <a:lvl9pPr marL="18030129" algn="l" defTabSz="4507532" rtl="0" eaLnBrk="1" latinLnBrk="0" hangingPunct="1">
      <a:defRPr sz="88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5" autoAdjust="0"/>
    <p:restoredTop sz="94707" autoAdjust="0"/>
  </p:normalViewPr>
  <p:slideViewPr>
    <p:cSldViewPr snapToGrid="0" snapToObjects="1" showGuides="1">
      <p:cViewPr varScale="1">
        <p:scale>
          <a:sx n="19" d="100"/>
          <a:sy n="19" d="100"/>
        </p:scale>
        <p:origin x="2672" y="3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4507532" rtl="0" eaLnBrk="1" latinLnBrk="0" hangingPunct="1">
      <a:defRPr sz="5986" kern="1200">
        <a:solidFill>
          <a:schemeClr val="tx1"/>
        </a:solidFill>
        <a:latin typeface="+mn-lt"/>
        <a:ea typeface="+mn-ea"/>
        <a:cs typeface="+mn-cs"/>
      </a:defRPr>
    </a:lvl1pPr>
    <a:lvl2pPr marL="2253767" algn="l" defTabSz="4507532" rtl="0" eaLnBrk="1" latinLnBrk="0" hangingPunct="1">
      <a:defRPr sz="5986" kern="1200">
        <a:solidFill>
          <a:schemeClr val="tx1"/>
        </a:solidFill>
        <a:latin typeface="+mn-lt"/>
        <a:ea typeface="+mn-ea"/>
        <a:cs typeface="+mn-cs"/>
      </a:defRPr>
    </a:lvl2pPr>
    <a:lvl3pPr marL="4507532" algn="l" defTabSz="4507532" rtl="0" eaLnBrk="1" latinLnBrk="0" hangingPunct="1">
      <a:defRPr sz="5986" kern="1200">
        <a:solidFill>
          <a:schemeClr val="tx1"/>
        </a:solidFill>
        <a:latin typeface="+mn-lt"/>
        <a:ea typeface="+mn-ea"/>
        <a:cs typeface="+mn-cs"/>
      </a:defRPr>
    </a:lvl3pPr>
    <a:lvl4pPr marL="6761298" algn="l" defTabSz="4507532" rtl="0" eaLnBrk="1" latinLnBrk="0" hangingPunct="1">
      <a:defRPr sz="5986" kern="1200">
        <a:solidFill>
          <a:schemeClr val="tx1"/>
        </a:solidFill>
        <a:latin typeface="+mn-lt"/>
        <a:ea typeface="+mn-ea"/>
        <a:cs typeface="+mn-cs"/>
      </a:defRPr>
    </a:lvl4pPr>
    <a:lvl5pPr marL="9015062" algn="l" defTabSz="4507532" rtl="0" eaLnBrk="1" latinLnBrk="0" hangingPunct="1">
      <a:defRPr sz="5986" kern="1200">
        <a:solidFill>
          <a:schemeClr val="tx1"/>
        </a:solidFill>
        <a:latin typeface="+mn-lt"/>
        <a:ea typeface="+mn-ea"/>
        <a:cs typeface="+mn-cs"/>
      </a:defRPr>
    </a:lvl5pPr>
    <a:lvl6pPr marL="11268830" algn="l" defTabSz="4507532" rtl="0" eaLnBrk="1" latinLnBrk="0" hangingPunct="1">
      <a:defRPr sz="5986" kern="1200">
        <a:solidFill>
          <a:schemeClr val="tx1"/>
        </a:solidFill>
        <a:latin typeface="+mn-lt"/>
        <a:ea typeface="+mn-ea"/>
        <a:cs typeface="+mn-cs"/>
      </a:defRPr>
    </a:lvl6pPr>
    <a:lvl7pPr marL="13522597" algn="l" defTabSz="4507532" rtl="0" eaLnBrk="1" latinLnBrk="0" hangingPunct="1">
      <a:defRPr sz="5986" kern="1200">
        <a:solidFill>
          <a:schemeClr val="tx1"/>
        </a:solidFill>
        <a:latin typeface="+mn-lt"/>
        <a:ea typeface="+mn-ea"/>
        <a:cs typeface="+mn-cs"/>
      </a:defRPr>
    </a:lvl7pPr>
    <a:lvl8pPr marL="15776361" algn="l" defTabSz="4507532" rtl="0" eaLnBrk="1" latinLnBrk="0" hangingPunct="1">
      <a:defRPr sz="5986" kern="1200">
        <a:solidFill>
          <a:schemeClr val="tx1"/>
        </a:solidFill>
        <a:latin typeface="+mn-lt"/>
        <a:ea typeface="+mn-ea"/>
        <a:cs typeface="+mn-cs"/>
      </a:defRPr>
    </a:lvl8pPr>
    <a:lvl9pPr marL="18030129" algn="l" defTabSz="4507532" rtl="0" eaLnBrk="1" latinLnBrk="0" hangingPunct="1">
      <a:defRPr sz="598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834425"/>
            <a:ext cx="15034515"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2" y="7137447"/>
            <a:ext cx="15022647"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9" y="19066480"/>
            <a:ext cx="15013160"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7033087" y="7194020"/>
            <a:ext cx="14951673"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7033087" y="7990318"/>
            <a:ext cx="14951673"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7034572" y="19048221"/>
            <a:ext cx="14945942"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7034763" y="19820683"/>
            <a:ext cx="14951673"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7021111" y="34290794"/>
            <a:ext cx="14951673"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7021352" y="35073148"/>
            <a:ext cx="14959161"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4" y="19821104"/>
            <a:ext cx="15022646"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687918" y="5182051"/>
            <a:ext cx="24368182" cy="945022"/>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687918" y="3942128"/>
            <a:ext cx="24368182" cy="915482"/>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687918" y="1640296"/>
            <a:ext cx="24368182" cy="1997031"/>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10D6D35B-BF84-2543-92DA-0331C28060CB}"/>
              </a:ext>
            </a:extLst>
          </p:cNvPr>
          <p:cNvSpPr>
            <a:spLocks noGrp="1"/>
          </p:cNvSpPr>
          <p:nvPr>
            <p:ph type="body" sz="quarter" idx="10" hasCustomPrompt="1"/>
          </p:nvPr>
        </p:nvSpPr>
        <p:spPr>
          <a:xfrm>
            <a:off x="674382" y="7834425"/>
            <a:ext cx="15034515"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0E67470E-2069-0247-A2C5-549920E25D22}"/>
              </a:ext>
            </a:extLst>
          </p:cNvPr>
          <p:cNvSpPr>
            <a:spLocks noGrp="1"/>
          </p:cNvSpPr>
          <p:nvPr>
            <p:ph type="body" sz="quarter" idx="11" hasCustomPrompt="1"/>
          </p:nvPr>
        </p:nvSpPr>
        <p:spPr>
          <a:xfrm>
            <a:off x="687922" y="7137447"/>
            <a:ext cx="15022647"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a16="http://schemas.microsoft.com/office/drawing/2014/main" id="{EBF0BE94-5404-4541-8F90-23226B2C1A48}"/>
              </a:ext>
            </a:extLst>
          </p:cNvPr>
          <p:cNvSpPr>
            <a:spLocks noGrp="1"/>
          </p:cNvSpPr>
          <p:nvPr>
            <p:ph type="body" sz="quarter" idx="20" hasCustomPrompt="1"/>
          </p:nvPr>
        </p:nvSpPr>
        <p:spPr>
          <a:xfrm>
            <a:off x="687919" y="19066480"/>
            <a:ext cx="15013160"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a16="http://schemas.microsoft.com/office/drawing/2014/main" id="{84F03BD7-4104-5C47-8D6D-A9132AF0BD0F}"/>
              </a:ext>
            </a:extLst>
          </p:cNvPr>
          <p:cNvSpPr>
            <a:spLocks noGrp="1"/>
          </p:cNvSpPr>
          <p:nvPr>
            <p:ph type="body" sz="quarter" idx="25" hasCustomPrompt="1"/>
          </p:nvPr>
        </p:nvSpPr>
        <p:spPr>
          <a:xfrm>
            <a:off x="17033087" y="7194020"/>
            <a:ext cx="14951673"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a16="http://schemas.microsoft.com/office/drawing/2014/main" id="{36B70753-7013-2A4C-BD90-5D59ACFC945E}"/>
              </a:ext>
            </a:extLst>
          </p:cNvPr>
          <p:cNvSpPr>
            <a:spLocks noGrp="1"/>
          </p:cNvSpPr>
          <p:nvPr>
            <p:ph type="body" sz="quarter" idx="26" hasCustomPrompt="1"/>
          </p:nvPr>
        </p:nvSpPr>
        <p:spPr>
          <a:xfrm>
            <a:off x="17033087" y="7990318"/>
            <a:ext cx="14951673"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a16="http://schemas.microsoft.com/office/drawing/2014/main" id="{8AED06A5-20A9-0948-A134-5B15274F1A62}"/>
              </a:ext>
            </a:extLst>
          </p:cNvPr>
          <p:cNvSpPr>
            <a:spLocks noGrp="1"/>
          </p:cNvSpPr>
          <p:nvPr>
            <p:ph type="body" sz="quarter" idx="27" hasCustomPrompt="1"/>
          </p:nvPr>
        </p:nvSpPr>
        <p:spPr>
          <a:xfrm>
            <a:off x="17034572" y="19048221"/>
            <a:ext cx="14945942"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a16="http://schemas.microsoft.com/office/drawing/2014/main" id="{ADFB2D5A-4385-504F-B4BD-D86C35819083}"/>
              </a:ext>
            </a:extLst>
          </p:cNvPr>
          <p:cNvSpPr>
            <a:spLocks noGrp="1"/>
          </p:cNvSpPr>
          <p:nvPr>
            <p:ph type="body" sz="quarter" idx="28" hasCustomPrompt="1"/>
          </p:nvPr>
        </p:nvSpPr>
        <p:spPr>
          <a:xfrm>
            <a:off x="17034763" y="19820683"/>
            <a:ext cx="14951673"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a16="http://schemas.microsoft.com/office/drawing/2014/main" id="{404410FD-E3D6-A741-9BF5-3A48528295ED}"/>
              </a:ext>
            </a:extLst>
          </p:cNvPr>
          <p:cNvSpPr>
            <a:spLocks noGrp="1"/>
          </p:cNvSpPr>
          <p:nvPr>
            <p:ph type="body" sz="quarter" idx="29" hasCustomPrompt="1"/>
          </p:nvPr>
        </p:nvSpPr>
        <p:spPr>
          <a:xfrm>
            <a:off x="17021111" y="34290794"/>
            <a:ext cx="14951673"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a16="http://schemas.microsoft.com/office/drawing/2014/main" id="{74643D01-9E90-AC49-B935-2B13A7A66D36}"/>
              </a:ext>
            </a:extLst>
          </p:cNvPr>
          <p:cNvSpPr>
            <a:spLocks noGrp="1"/>
          </p:cNvSpPr>
          <p:nvPr>
            <p:ph type="body" sz="quarter" idx="30" hasCustomPrompt="1"/>
          </p:nvPr>
        </p:nvSpPr>
        <p:spPr>
          <a:xfrm>
            <a:off x="17021352" y="35073148"/>
            <a:ext cx="14959161"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72FD442B-6CC3-7C4D-A0F4-DC7320293C69}"/>
              </a:ext>
            </a:extLst>
          </p:cNvPr>
          <p:cNvSpPr>
            <a:spLocks noGrp="1"/>
          </p:cNvSpPr>
          <p:nvPr>
            <p:ph type="body" sz="quarter" idx="96" hasCustomPrompt="1"/>
          </p:nvPr>
        </p:nvSpPr>
        <p:spPr>
          <a:xfrm>
            <a:off x="674384" y="19821104"/>
            <a:ext cx="15022646"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a16="http://schemas.microsoft.com/office/drawing/2014/main" id="{9747FE7D-AC81-AD47-963F-F2E14AA9747F}"/>
              </a:ext>
            </a:extLst>
          </p:cNvPr>
          <p:cNvSpPr>
            <a:spLocks noGrp="1"/>
          </p:cNvSpPr>
          <p:nvPr>
            <p:ph type="body" sz="quarter" idx="150" hasCustomPrompt="1"/>
          </p:nvPr>
        </p:nvSpPr>
        <p:spPr>
          <a:xfrm>
            <a:off x="687918" y="5182051"/>
            <a:ext cx="24368182" cy="945022"/>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34" name="Text Placeholder 76">
            <a:extLst>
              <a:ext uri="{FF2B5EF4-FFF2-40B4-BE49-F238E27FC236}">
                <a16:creationId xmlns:a16="http://schemas.microsoft.com/office/drawing/2014/main" id="{B7EC434E-731B-884C-BB6B-DEFFF8EC666E}"/>
              </a:ext>
            </a:extLst>
          </p:cNvPr>
          <p:cNvSpPr>
            <a:spLocks noGrp="1"/>
          </p:cNvSpPr>
          <p:nvPr>
            <p:ph type="body" sz="quarter" idx="151" hasCustomPrompt="1"/>
          </p:nvPr>
        </p:nvSpPr>
        <p:spPr>
          <a:xfrm>
            <a:off x="687918" y="3942128"/>
            <a:ext cx="24368182" cy="915482"/>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35" name="Text Placeholder 76">
            <a:extLst>
              <a:ext uri="{FF2B5EF4-FFF2-40B4-BE49-F238E27FC236}">
                <a16:creationId xmlns:a16="http://schemas.microsoft.com/office/drawing/2014/main" id="{A82BFA58-0299-AF45-9301-1CF697C54D5F}"/>
              </a:ext>
            </a:extLst>
          </p:cNvPr>
          <p:cNvSpPr>
            <a:spLocks noGrp="1"/>
          </p:cNvSpPr>
          <p:nvPr>
            <p:ph type="body" sz="quarter" idx="153" hasCustomPrompt="1"/>
          </p:nvPr>
        </p:nvSpPr>
        <p:spPr>
          <a:xfrm>
            <a:off x="687918" y="1640296"/>
            <a:ext cx="24368182" cy="1997031"/>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cxnSp>
        <p:nvCxnSpPr>
          <p:cNvPr id="36" name="Straight Connector 35">
            <a:extLst>
              <a:ext uri="{FF2B5EF4-FFF2-40B4-BE49-F238E27FC236}">
                <a16:creationId xmlns:a16="http://schemas.microsoft.com/office/drawing/2014/main" id="{1215C6C6-5B51-A947-B2BE-0DCC315002FE}"/>
              </a:ext>
            </a:extLst>
          </p:cNvPr>
          <p:cNvCxnSpPr>
            <a:cxnSpLocks/>
          </p:cNvCxnSpPr>
          <p:nvPr userDrawn="1"/>
        </p:nvCxnSpPr>
        <p:spPr>
          <a:xfrm>
            <a:off x="16367919" y="7058614"/>
            <a:ext cx="0" cy="35186666"/>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03104" y="43063901"/>
            <a:ext cx="3507272"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5" name="Table 4">
            <a:extLst>
              <a:ext uri="{FF2B5EF4-FFF2-40B4-BE49-F238E27FC236}">
                <a16:creationId xmlns:a16="http://schemas.microsoft.com/office/drawing/2014/main" id="{8B4E4745-0F45-684E-962E-AD465F29ACE2}"/>
              </a:ext>
            </a:extLst>
          </p:cNvPr>
          <p:cNvGraphicFramePr>
            <a:graphicFrameLocks noGrp="1"/>
          </p:cNvGraphicFramePr>
          <p:nvPr userDrawn="1">
            <p:extLst>
              <p:ext uri="{D42A27DB-BD31-4B8C-83A1-F6EECF244321}">
                <p14:modId xmlns:p14="http://schemas.microsoft.com/office/powerpoint/2010/main" val="2030465903"/>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 name="Table 5">
            <a:extLst>
              <a:ext uri="{FF2B5EF4-FFF2-40B4-BE49-F238E27FC236}">
                <a16:creationId xmlns:a16="http://schemas.microsoft.com/office/drawing/2014/main" id="{0318578E-5DA2-A643-9E51-290F6FE35A46}"/>
              </a:ext>
            </a:extLst>
          </p:cNvPr>
          <p:cNvGraphicFramePr>
            <a:graphicFrameLocks noGrp="1"/>
          </p:cNvGraphicFramePr>
          <p:nvPr userDrawn="1">
            <p:extLst>
              <p:ext uri="{D42A27DB-BD31-4B8C-83A1-F6EECF244321}">
                <p14:modId xmlns:p14="http://schemas.microsoft.com/office/powerpoint/2010/main" val="3007117974"/>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cxnSp>
        <p:nvCxnSpPr>
          <p:cNvPr id="7" name="Straight Connector 6">
            <a:extLst>
              <a:ext uri="{FF2B5EF4-FFF2-40B4-BE49-F238E27FC236}">
                <a16:creationId xmlns:a16="http://schemas.microsoft.com/office/drawing/2014/main" id="{32880A70-4817-5F4E-9C3E-9E34AF66FD04}"/>
              </a:ext>
            </a:extLst>
          </p:cNvPr>
          <p:cNvCxnSpPr>
            <a:cxnSpLocks/>
          </p:cNvCxnSpPr>
          <p:nvPr userDrawn="1"/>
        </p:nvCxnSpPr>
        <p:spPr>
          <a:xfrm>
            <a:off x="16367919" y="7058614"/>
            <a:ext cx="0" cy="35186666"/>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FC3E4B9B-E3B4-8C4F-AC89-1C8CD00A93C5}"/>
              </a:ext>
            </a:extLst>
          </p:cNvPr>
          <p:cNvCxnSpPr>
            <a:cxnSpLocks/>
          </p:cNvCxnSpPr>
          <p:nvPr userDrawn="1"/>
        </p:nvCxnSpPr>
        <p:spPr>
          <a:xfrm flipH="1">
            <a:off x="0" y="42737646"/>
            <a:ext cx="32735838" cy="53926"/>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03104" y="43063901"/>
            <a:ext cx="3507272"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
        <p:nvSpPr>
          <p:cNvPr id="3" name="Text Box 14">
            <a:extLst>
              <a:ext uri="{FF2B5EF4-FFF2-40B4-BE49-F238E27FC236}">
                <a16:creationId xmlns:a16="http://schemas.microsoft.com/office/drawing/2014/main" id="{B2A2F9DC-0F64-744E-807D-D075F12A2484}"/>
              </a:ext>
            </a:extLst>
          </p:cNvPr>
          <p:cNvSpPr txBox="1">
            <a:spLocks noChangeArrowheads="1"/>
          </p:cNvSpPr>
          <p:nvPr userDrawn="1"/>
        </p:nvSpPr>
        <p:spPr bwMode="auto">
          <a:xfrm>
            <a:off x="1403104" y="43063901"/>
            <a:ext cx="3507272"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cxnSp>
        <p:nvCxnSpPr>
          <p:cNvPr id="4" name="Straight Connector 3">
            <a:extLst>
              <a:ext uri="{FF2B5EF4-FFF2-40B4-BE49-F238E27FC236}">
                <a16:creationId xmlns:a16="http://schemas.microsoft.com/office/drawing/2014/main" id="{3CE4972A-BDAB-A344-A107-1AF4EC64310E}"/>
              </a:ext>
            </a:extLst>
          </p:cNvPr>
          <p:cNvCxnSpPr>
            <a:cxnSpLocks/>
          </p:cNvCxnSpPr>
          <p:nvPr userDrawn="1"/>
        </p:nvCxnSpPr>
        <p:spPr>
          <a:xfrm>
            <a:off x="16367919" y="7058614"/>
            <a:ext cx="0" cy="35186666"/>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830D3281-3899-1546-B625-051171B31A1D}"/>
              </a:ext>
            </a:extLst>
          </p:cNvPr>
          <p:cNvCxnSpPr>
            <a:cxnSpLocks/>
          </p:cNvCxnSpPr>
          <p:nvPr userDrawn="1"/>
        </p:nvCxnSpPr>
        <p:spPr>
          <a:xfrm flipH="1">
            <a:off x="0" y="42737646"/>
            <a:ext cx="32735838" cy="53926"/>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A72539-E469-C94C-8292-C89DE20631C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E96A1DB-69D6-BB44-B779-644162A9B39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930A21B-47AC-2448-A229-FC17581B156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23B731D-2357-2142-8F2F-75E168C60B70}"/>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0F32A34-9641-B441-B865-A33A288E64B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FD0892CE-AED0-8B46-B78C-F757D5B1F38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A18F49B3-DF24-F345-8341-B3B0487BC06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AE9E854D-BB31-664B-BDFC-CCE0B8F04334}"/>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47BF609D-F805-5141-8A7D-B37696CEABE2}"/>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93067D59-1CEE-B44C-ADB1-8240DC21200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7FBA12C-048C-8B4B-AD13-E8EA3EA9010F}"/>
              </a:ext>
            </a:extLst>
          </p:cNvPr>
          <p:cNvSpPr>
            <a:spLocks noGrp="1"/>
          </p:cNvSpPr>
          <p:nvPr>
            <p:ph type="body" sz="quarter" idx="150"/>
          </p:nvPr>
        </p:nvSpPr>
        <p:spPr/>
        <p:txBody>
          <a:bodyPr>
            <a:normAutofit/>
          </a:bodyPr>
          <a:lstStyle/>
          <a:p>
            <a:endParaRPr lang="en-US"/>
          </a:p>
        </p:txBody>
      </p:sp>
      <p:sp>
        <p:nvSpPr>
          <p:cNvPr id="13" name="Text Placeholder 12">
            <a:extLst>
              <a:ext uri="{FF2B5EF4-FFF2-40B4-BE49-F238E27FC236}">
                <a16:creationId xmlns:a16="http://schemas.microsoft.com/office/drawing/2014/main" id="{B7DF585E-BFF2-E54F-A04D-7A360B5247D5}"/>
              </a:ext>
            </a:extLst>
          </p:cNvPr>
          <p:cNvSpPr>
            <a:spLocks noGrp="1"/>
          </p:cNvSpPr>
          <p:nvPr>
            <p:ph type="body" sz="quarter" idx="151"/>
          </p:nvPr>
        </p:nvSpPr>
        <p:spPr/>
        <p:txBody>
          <a:bodyPr>
            <a:normAutofit lnSpcReduction="10000"/>
          </a:bodyPr>
          <a:lstStyle/>
          <a:p>
            <a:endParaRPr lang="en-US"/>
          </a:p>
        </p:txBody>
      </p:sp>
      <p:sp>
        <p:nvSpPr>
          <p:cNvPr id="14" name="Text Placeholder 13">
            <a:extLst>
              <a:ext uri="{FF2B5EF4-FFF2-40B4-BE49-F238E27FC236}">
                <a16:creationId xmlns:a16="http://schemas.microsoft.com/office/drawing/2014/main" id="{D41F830E-651D-F643-942B-ADB6069521A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08761780"/>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1352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37</cp:revision>
  <dcterms:created xsi:type="dcterms:W3CDTF">2012-02-10T00:10:15Z</dcterms:created>
  <dcterms:modified xsi:type="dcterms:W3CDTF">2019-09-06T22:03:29Z</dcterms:modified>
  <cp:category>Research poster templates</cp:category>
</cp:coreProperties>
</file>