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0275213" cy="42803763"/>
  <p:notesSz cx="6858000" cy="9144000"/>
  <p:defaultTextStyle>
    <a:defPPr>
      <a:defRPr lang="en-US"/>
    </a:defPPr>
    <a:lvl1pPr marL="0" algn="l" defTabSz="4298918" rtl="0" eaLnBrk="1" latinLnBrk="0" hangingPunct="1">
      <a:defRPr sz="8449" kern="1200">
        <a:solidFill>
          <a:schemeClr val="tx1"/>
        </a:solidFill>
        <a:latin typeface="+mn-lt"/>
        <a:ea typeface="+mn-ea"/>
        <a:cs typeface="+mn-cs"/>
      </a:defRPr>
    </a:lvl1pPr>
    <a:lvl2pPr marL="2149460" algn="l" defTabSz="4298918" rtl="0" eaLnBrk="1" latinLnBrk="0" hangingPunct="1">
      <a:defRPr sz="8449" kern="1200">
        <a:solidFill>
          <a:schemeClr val="tx1"/>
        </a:solidFill>
        <a:latin typeface="+mn-lt"/>
        <a:ea typeface="+mn-ea"/>
        <a:cs typeface="+mn-cs"/>
      </a:defRPr>
    </a:lvl2pPr>
    <a:lvl3pPr marL="4298918" algn="l" defTabSz="4298918" rtl="0" eaLnBrk="1" latinLnBrk="0" hangingPunct="1">
      <a:defRPr sz="8449" kern="1200">
        <a:solidFill>
          <a:schemeClr val="tx1"/>
        </a:solidFill>
        <a:latin typeface="+mn-lt"/>
        <a:ea typeface="+mn-ea"/>
        <a:cs typeface="+mn-cs"/>
      </a:defRPr>
    </a:lvl3pPr>
    <a:lvl4pPr marL="6448378" algn="l" defTabSz="4298918" rtl="0" eaLnBrk="1" latinLnBrk="0" hangingPunct="1">
      <a:defRPr sz="8449" kern="1200">
        <a:solidFill>
          <a:schemeClr val="tx1"/>
        </a:solidFill>
        <a:latin typeface="+mn-lt"/>
        <a:ea typeface="+mn-ea"/>
        <a:cs typeface="+mn-cs"/>
      </a:defRPr>
    </a:lvl4pPr>
    <a:lvl5pPr marL="8597836" algn="l" defTabSz="4298918" rtl="0" eaLnBrk="1" latinLnBrk="0" hangingPunct="1">
      <a:defRPr sz="8449" kern="1200">
        <a:solidFill>
          <a:schemeClr val="tx1"/>
        </a:solidFill>
        <a:latin typeface="+mn-lt"/>
        <a:ea typeface="+mn-ea"/>
        <a:cs typeface="+mn-cs"/>
      </a:defRPr>
    </a:lvl5pPr>
    <a:lvl6pPr marL="10747296" algn="l" defTabSz="4298918" rtl="0" eaLnBrk="1" latinLnBrk="0" hangingPunct="1">
      <a:defRPr sz="8449" kern="1200">
        <a:solidFill>
          <a:schemeClr val="tx1"/>
        </a:solidFill>
        <a:latin typeface="+mn-lt"/>
        <a:ea typeface="+mn-ea"/>
        <a:cs typeface="+mn-cs"/>
      </a:defRPr>
    </a:lvl6pPr>
    <a:lvl7pPr marL="12896756" algn="l" defTabSz="4298918" rtl="0" eaLnBrk="1" latinLnBrk="0" hangingPunct="1">
      <a:defRPr sz="8449" kern="1200">
        <a:solidFill>
          <a:schemeClr val="tx1"/>
        </a:solidFill>
        <a:latin typeface="+mn-lt"/>
        <a:ea typeface="+mn-ea"/>
        <a:cs typeface="+mn-cs"/>
      </a:defRPr>
    </a:lvl7pPr>
    <a:lvl8pPr marL="15046214" algn="l" defTabSz="4298918" rtl="0" eaLnBrk="1" latinLnBrk="0" hangingPunct="1">
      <a:defRPr sz="8449" kern="1200">
        <a:solidFill>
          <a:schemeClr val="tx1"/>
        </a:solidFill>
        <a:latin typeface="+mn-lt"/>
        <a:ea typeface="+mn-ea"/>
        <a:cs typeface="+mn-cs"/>
      </a:defRPr>
    </a:lvl8pPr>
    <a:lvl9pPr marL="17195675" algn="l" defTabSz="4298918" rtl="0" eaLnBrk="1" latinLnBrk="0" hangingPunct="1">
      <a:defRPr sz="844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2DE"/>
    <a:srgbClr val="F3F5FA"/>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19" d="100"/>
          <a:sy n="19" d="100"/>
        </p:scale>
        <p:origin x="3880" y="4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4298918" rtl="0" eaLnBrk="1" latinLnBrk="0" hangingPunct="1">
      <a:defRPr sz="5709" kern="1200">
        <a:solidFill>
          <a:schemeClr val="tx1"/>
        </a:solidFill>
        <a:latin typeface="+mn-lt"/>
        <a:ea typeface="+mn-ea"/>
        <a:cs typeface="+mn-cs"/>
      </a:defRPr>
    </a:lvl1pPr>
    <a:lvl2pPr marL="2149460" algn="l" defTabSz="4298918" rtl="0" eaLnBrk="1" latinLnBrk="0" hangingPunct="1">
      <a:defRPr sz="5709" kern="1200">
        <a:solidFill>
          <a:schemeClr val="tx1"/>
        </a:solidFill>
        <a:latin typeface="+mn-lt"/>
        <a:ea typeface="+mn-ea"/>
        <a:cs typeface="+mn-cs"/>
      </a:defRPr>
    </a:lvl2pPr>
    <a:lvl3pPr marL="4298918" algn="l" defTabSz="4298918" rtl="0" eaLnBrk="1" latinLnBrk="0" hangingPunct="1">
      <a:defRPr sz="5709" kern="1200">
        <a:solidFill>
          <a:schemeClr val="tx1"/>
        </a:solidFill>
        <a:latin typeface="+mn-lt"/>
        <a:ea typeface="+mn-ea"/>
        <a:cs typeface="+mn-cs"/>
      </a:defRPr>
    </a:lvl3pPr>
    <a:lvl4pPr marL="6448378" algn="l" defTabSz="4298918" rtl="0" eaLnBrk="1" latinLnBrk="0" hangingPunct="1">
      <a:defRPr sz="5709" kern="1200">
        <a:solidFill>
          <a:schemeClr val="tx1"/>
        </a:solidFill>
        <a:latin typeface="+mn-lt"/>
        <a:ea typeface="+mn-ea"/>
        <a:cs typeface="+mn-cs"/>
      </a:defRPr>
    </a:lvl4pPr>
    <a:lvl5pPr marL="8597836" algn="l" defTabSz="4298918" rtl="0" eaLnBrk="1" latinLnBrk="0" hangingPunct="1">
      <a:defRPr sz="5709" kern="1200">
        <a:solidFill>
          <a:schemeClr val="tx1"/>
        </a:solidFill>
        <a:latin typeface="+mn-lt"/>
        <a:ea typeface="+mn-ea"/>
        <a:cs typeface="+mn-cs"/>
      </a:defRPr>
    </a:lvl5pPr>
    <a:lvl6pPr marL="10747296" algn="l" defTabSz="4298918" rtl="0" eaLnBrk="1" latinLnBrk="0" hangingPunct="1">
      <a:defRPr sz="5709" kern="1200">
        <a:solidFill>
          <a:schemeClr val="tx1"/>
        </a:solidFill>
        <a:latin typeface="+mn-lt"/>
        <a:ea typeface="+mn-ea"/>
        <a:cs typeface="+mn-cs"/>
      </a:defRPr>
    </a:lvl6pPr>
    <a:lvl7pPr marL="12896756" algn="l" defTabSz="4298918" rtl="0" eaLnBrk="1" latinLnBrk="0" hangingPunct="1">
      <a:defRPr sz="5709" kern="1200">
        <a:solidFill>
          <a:schemeClr val="tx1"/>
        </a:solidFill>
        <a:latin typeface="+mn-lt"/>
        <a:ea typeface="+mn-ea"/>
        <a:cs typeface="+mn-cs"/>
      </a:defRPr>
    </a:lvl7pPr>
    <a:lvl8pPr marL="15046214" algn="l" defTabSz="4298918" rtl="0" eaLnBrk="1" latinLnBrk="0" hangingPunct="1">
      <a:defRPr sz="5709" kern="1200">
        <a:solidFill>
          <a:schemeClr val="tx1"/>
        </a:solidFill>
        <a:latin typeface="+mn-lt"/>
        <a:ea typeface="+mn-ea"/>
        <a:cs typeface="+mn-cs"/>
      </a:defRPr>
    </a:lvl8pPr>
    <a:lvl9pPr marL="17195675" algn="l" defTabSz="4298918" rtl="0" eaLnBrk="1" latinLnBrk="0" hangingPunct="1">
      <a:defRPr sz="570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2" y="7640321"/>
            <a:ext cx="1390442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4" y="6951977"/>
            <a:ext cx="13893453"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0" y="18585459"/>
            <a:ext cx="13884679"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5752776" y="7007147"/>
            <a:ext cx="13827814"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752776" y="7792352"/>
            <a:ext cx="13827814"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754149" y="18567652"/>
            <a:ext cx="13822514"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5754325" y="19329612"/>
            <a:ext cx="13827814"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741700" y="33432578"/>
            <a:ext cx="13827814"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741925" y="34204184"/>
            <a:ext cx="1383473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2" y="19330021"/>
            <a:ext cx="13893452"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636210" y="5053661"/>
            <a:ext cx="22536521" cy="921608"/>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636210" y="3844458"/>
            <a:ext cx="22536521" cy="892801"/>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636210" y="1599655"/>
            <a:ext cx="22536521" cy="1947554"/>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623692" y="7640321"/>
            <a:ext cx="1390442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636214" y="6951977"/>
            <a:ext cx="13893453"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636210" y="18585459"/>
            <a:ext cx="13884679"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15752776" y="7007147"/>
            <a:ext cx="13827814"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15752776" y="7792352"/>
            <a:ext cx="13827814"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15754149" y="18567652"/>
            <a:ext cx="13822514"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15754325" y="19329612"/>
            <a:ext cx="13827814"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15741700" y="33432578"/>
            <a:ext cx="13827814"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15741925" y="34204184"/>
            <a:ext cx="1383473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623692" y="19330021"/>
            <a:ext cx="13893452"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636210" y="5053661"/>
            <a:ext cx="22536521" cy="921608"/>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636210" y="3844458"/>
            <a:ext cx="22536521" cy="892801"/>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636210" y="1599655"/>
            <a:ext cx="22536521" cy="1947554"/>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15137607" y="6883733"/>
            <a:ext cx="0" cy="34314889"/>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297638" y="41996961"/>
            <a:ext cx="3243644"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5" name="Table 4">
            <a:extLst>
              <a:ext uri="{FF2B5EF4-FFF2-40B4-BE49-F238E27FC236}">
                <a16:creationId xmlns:a16="http://schemas.microsoft.com/office/drawing/2014/main" id="{1047B911-F730-C048-8FBA-5DAF13A7A361}"/>
              </a:ext>
            </a:extLst>
          </p:cNvPr>
          <p:cNvGraphicFramePr>
            <a:graphicFrameLocks noGrp="1"/>
          </p:cNvGraphicFramePr>
          <p:nvPr userDrawn="1">
            <p:extLst>
              <p:ext uri="{D42A27DB-BD31-4B8C-83A1-F6EECF244321}">
                <p14:modId xmlns:p14="http://schemas.microsoft.com/office/powerpoint/2010/main" val="4047002406"/>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 name="Table 5">
            <a:extLst>
              <a:ext uri="{FF2B5EF4-FFF2-40B4-BE49-F238E27FC236}">
                <a16:creationId xmlns:a16="http://schemas.microsoft.com/office/drawing/2014/main" id="{FBFF652E-D5FB-6146-A89E-719EC88A984F}"/>
              </a:ext>
            </a:extLst>
          </p:cNvPr>
          <p:cNvGraphicFramePr>
            <a:graphicFrameLocks noGrp="1"/>
          </p:cNvGraphicFramePr>
          <p:nvPr userDrawn="1">
            <p:extLst>
              <p:ext uri="{D42A27DB-BD31-4B8C-83A1-F6EECF244321}">
                <p14:modId xmlns:p14="http://schemas.microsoft.com/office/powerpoint/2010/main" val="3508329640"/>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cxnSp>
        <p:nvCxnSpPr>
          <p:cNvPr id="7" name="Straight Connector 6">
            <a:extLst>
              <a:ext uri="{FF2B5EF4-FFF2-40B4-BE49-F238E27FC236}">
                <a16:creationId xmlns:a16="http://schemas.microsoft.com/office/drawing/2014/main" id="{1CB9AE10-324C-114F-9770-91B8D91A8F85}"/>
              </a:ext>
            </a:extLst>
          </p:cNvPr>
          <p:cNvCxnSpPr>
            <a:cxnSpLocks/>
          </p:cNvCxnSpPr>
          <p:nvPr userDrawn="1"/>
        </p:nvCxnSpPr>
        <p:spPr>
          <a:xfrm>
            <a:off x="15137607" y="6883733"/>
            <a:ext cx="0" cy="34314889"/>
          </a:xfrm>
          <a:prstGeom prst="line">
            <a:avLst/>
          </a:prstGeom>
          <a:ln>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06FCDF62-B765-C048-B286-09A39C7ACBCA}"/>
              </a:ext>
            </a:extLst>
          </p:cNvPr>
          <p:cNvCxnSpPr/>
          <p:nvPr userDrawn="1"/>
        </p:nvCxnSpPr>
        <p:spPr>
          <a:xfrm>
            <a:off x="0" y="41670514"/>
            <a:ext cx="30275213" cy="0"/>
          </a:xfrm>
          <a:prstGeom prst="line">
            <a:avLst/>
          </a:prstGeom>
          <a:ln w="12700">
            <a:solidFill>
              <a:srgbClr val="CDD2D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297638" y="41996961"/>
            <a:ext cx="3243644"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AF9E307D-FBD6-0049-B966-5B114BA70428}"/>
              </a:ext>
            </a:extLst>
          </p:cNvPr>
          <p:cNvCxnSpPr>
            <a:cxnSpLocks/>
          </p:cNvCxnSpPr>
          <p:nvPr userDrawn="1"/>
        </p:nvCxnSpPr>
        <p:spPr>
          <a:xfrm>
            <a:off x="15137607" y="6883733"/>
            <a:ext cx="0" cy="34314889"/>
          </a:xfrm>
          <a:prstGeom prst="line">
            <a:avLst/>
          </a:prstGeom>
          <a:ln>
            <a:prstDash val="sysDot"/>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A3040114-F7CC-D141-8F28-8476671F1D46}"/>
              </a:ext>
            </a:extLst>
          </p:cNvPr>
          <p:cNvCxnSpPr/>
          <p:nvPr userDrawn="1"/>
        </p:nvCxnSpPr>
        <p:spPr>
          <a:xfrm>
            <a:off x="0" y="41670514"/>
            <a:ext cx="30275213" cy="0"/>
          </a:xfrm>
          <a:prstGeom prst="line">
            <a:avLst/>
          </a:prstGeom>
          <a:ln w="12700">
            <a:solidFill>
              <a:srgbClr val="CDD2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A72539-E469-C94C-8292-C89DE20631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E96A1DB-69D6-BB44-B779-644162A9B39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930A21B-47AC-2448-A229-FC17581B156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23B731D-2357-2142-8F2F-75E168C60B7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0F32A34-9641-B441-B865-A33A288E64B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D0892CE-AED0-8B46-B78C-F757D5B1F38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18F49B3-DF24-F345-8341-B3B0487BC06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E9E854D-BB31-664B-BDFC-CCE0B8F04334}"/>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7BF609D-F805-5141-8A7D-B37696CEABE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3067D59-1CEE-B44C-ADB1-8240DC21200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7FBA12C-048C-8B4B-AD13-E8EA3EA9010F}"/>
              </a:ext>
            </a:extLst>
          </p:cNvPr>
          <p:cNvSpPr>
            <a:spLocks noGrp="1"/>
          </p:cNvSpPr>
          <p:nvPr>
            <p:ph type="body" sz="quarter" idx="150"/>
          </p:nvPr>
        </p:nvSpPr>
        <p:spPr/>
        <p:txBody>
          <a:bodyPr>
            <a:normAutofit/>
          </a:bodyPr>
          <a:lstStyle/>
          <a:p>
            <a:endParaRPr lang="en-US"/>
          </a:p>
        </p:txBody>
      </p:sp>
      <p:sp>
        <p:nvSpPr>
          <p:cNvPr id="13" name="Text Placeholder 12">
            <a:extLst>
              <a:ext uri="{FF2B5EF4-FFF2-40B4-BE49-F238E27FC236}">
                <a16:creationId xmlns:a16="http://schemas.microsoft.com/office/drawing/2014/main" id="{B7DF585E-BFF2-E54F-A04D-7A360B5247D5}"/>
              </a:ext>
            </a:extLst>
          </p:cNvPr>
          <p:cNvSpPr>
            <a:spLocks noGrp="1"/>
          </p:cNvSpPr>
          <p:nvPr>
            <p:ph type="body" sz="quarter" idx="151"/>
          </p:nvPr>
        </p:nvSpPr>
        <p:spPr/>
        <p:txBody>
          <a:bodyPr>
            <a:normAutofit lnSpcReduction="10000"/>
          </a:bodyPr>
          <a:lstStyle/>
          <a:p>
            <a:endParaRPr lang="en-US"/>
          </a:p>
        </p:txBody>
      </p:sp>
      <p:sp>
        <p:nvSpPr>
          <p:cNvPr id="14" name="Text Placeholder 13">
            <a:extLst>
              <a:ext uri="{FF2B5EF4-FFF2-40B4-BE49-F238E27FC236}">
                <a16:creationId xmlns:a16="http://schemas.microsoft.com/office/drawing/2014/main" id="{D41F830E-651D-F643-942B-ADB6069521A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1382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37</cp:revision>
  <dcterms:created xsi:type="dcterms:W3CDTF">2012-02-10T00:10:15Z</dcterms:created>
  <dcterms:modified xsi:type="dcterms:W3CDTF">2019-09-07T00:57:32Z</dcterms:modified>
  <cp:category>Research poster templates</cp:category>
</cp:coreProperties>
</file>