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632" rtl="0" eaLnBrk="1" latinLnBrk="0" hangingPunct="1">
      <a:defRPr sz="5973" kern="1200">
        <a:solidFill>
          <a:schemeClr val="tx1"/>
        </a:solidFill>
        <a:latin typeface="+mn-lt"/>
        <a:ea typeface="+mn-ea"/>
        <a:cs typeface="+mn-cs"/>
      </a:defRPr>
    </a:lvl1pPr>
    <a:lvl2pPr marL="1519316" algn="l" defTabSz="3038632" rtl="0" eaLnBrk="1" latinLnBrk="0" hangingPunct="1">
      <a:defRPr sz="5973" kern="1200">
        <a:solidFill>
          <a:schemeClr val="tx1"/>
        </a:solidFill>
        <a:latin typeface="+mn-lt"/>
        <a:ea typeface="+mn-ea"/>
        <a:cs typeface="+mn-cs"/>
      </a:defRPr>
    </a:lvl2pPr>
    <a:lvl3pPr marL="3038632" algn="l" defTabSz="3038632" rtl="0" eaLnBrk="1" latinLnBrk="0" hangingPunct="1">
      <a:defRPr sz="5973" kern="1200">
        <a:solidFill>
          <a:schemeClr val="tx1"/>
        </a:solidFill>
        <a:latin typeface="+mn-lt"/>
        <a:ea typeface="+mn-ea"/>
        <a:cs typeface="+mn-cs"/>
      </a:defRPr>
    </a:lvl3pPr>
    <a:lvl4pPr marL="4557948" algn="l" defTabSz="3038632" rtl="0" eaLnBrk="1" latinLnBrk="0" hangingPunct="1">
      <a:defRPr sz="5973" kern="1200">
        <a:solidFill>
          <a:schemeClr val="tx1"/>
        </a:solidFill>
        <a:latin typeface="+mn-lt"/>
        <a:ea typeface="+mn-ea"/>
        <a:cs typeface="+mn-cs"/>
      </a:defRPr>
    </a:lvl4pPr>
    <a:lvl5pPr marL="6077263" algn="l" defTabSz="3038632" rtl="0" eaLnBrk="1" latinLnBrk="0" hangingPunct="1">
      <a:defRPr sz="5973" kern="1200">
        <a:solidFill>
          <a:schemeClr val="tx1"/>
        </a:solidFill>
        <a:latin typeface="+mn-lt"/>
        <a:ea typeface="+mn-ea"/>
        <a:cs typeface="+mn-cs"/>
      </a:defRPr>
    </a:lvl5pPr>
    <a:lvl6pPr marL="7596581" algn="l" defTabSz="3038632" rtl="0" eaLnBrk="1" latinLnBrk="0" hangingPunct="1">
      <a:defRPr sz="5973" kern="1200">
        <a:solidFill>
          <a:schemeClr val="tx1"/>
        </a:solidFill>
        <a:latin typeface="+mn-lt"/>
        <a:ea typeface="+mn-ea"/>
        <a:cs typeface="+mn-cs"/>
      </a:defRPr>
    </a:lvl6pPr>
    <a:lvl7pPr marL="9115897" algn="l" defTabSz="3038632" rtl="0" eaLnBrk="1" latinLnBrk="0" hangingPunct="1">
      <a:defRPr sz="5973" kern="1200">
        <a:solidFill>
          <a:schemeClr val="tx1"/>
        </a:solidFill>
        <a:latin typeface="+mn-lt"/>
        <a:ea typeface="+mn-ea"/>
        <a:cs typeface="+mn-cs"/>
      </a:defRPr>
    </a:lvl7pPr>
    <a:lvl8pPr marL="10635212" algn="l" defTabSz="3038632" rtl="0" eaLnBrk="1" latinLnBrk="0" hangingPunct="1">
      <a:defRPr sz="5973" kern="1200">
        <a:solidFill>
          <a:schemeClr val="tx1"/>
        </a:solidFill>
        <a:latin typeface="+mn-lt"/>
        <a:ea typeface="+mn-ea"/>
        <a:cs typeface="+mn-cs"/>
      </a:defRPr>
    </a:lvl8pPr>
    <a:lvl9pPr marL="12154530" algn="l" defTabSz="3038632" rtl="0" eaLnBrk="1" latinLnBrk="0" hangingPunct="1">
      <a:defRPr sz="597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1A1"/>
    <a:srgbClr val="CDD2DE"/>
    <a:srgbClr val="F3F5FA"/>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96" autoAdjust="0"/>
    <p:restoredTop sz="94707" autoAdjust="0"/>
  </p:normalViewPr>
  <p:slideViewPr>
    <p:cSldViewPr snapToGrid="0" snapToObjects="1" showGuides="1">
      <p:cViewPr varScale="1">
        <p:scale>
          <a:sx n="34" d="100"/>
          <a:sy n="34" d="100"/>
        </p:scale>
        <p:origin x="4560" y="28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038632" rtl="0" eaLnBrk="1" latinLnBrk="0" hangingPunct="1">
      <a:defRPr sz="4036" kern="1200">
        <a:solidFill>
          <a:schemeClr val="tx1"/>
        </a:solidFill>
        <a:latin typeface="+mn-lt"/>
        <a:ea typeface="+mn-ea"/>
        <a:cs typeface="+mn-cs"/>
      </a:defRPr>
    </a:lvl1pPr>
    <a:lvl2pPr marL="1519316" algn="l" defTabSz="3038632" rtl="0" eaLnBrk="1" latinLnBrk="0" hangingPunct="1">
      <a:defRPr sz="4036" kern="1200">
        <a:solidFill>
          <a:schemeClr val="tx1"/>
        </a:solidFill>
        <a:latin typeface="+mn-lt"/>
        <a:ea typeface="+mn-ea"/>
        <a:cs typeface="+mn-cs"/>
      </a:defRPr>
    </a:lvl2pPr>
    <a:lvl3pPr marL="3038632" algn="l" defTabSz="3038632" rtl="0" eaLnBrk="1" latinLnBrk="0" hangingPunct="1">
      <a:defRPr sz="4036" kern="1200">
        <a:solidFill>
          <a:schemeClr val="tx1"/>
        </a:solidFill>
        <a:latin typeface="+mn-lt"/>
        <a:ea typeface="+mn-ea"/>
        <a:cs typeface="+mn-cs"/>
      </a:defRPr>
    </a:lvl3pPr>
    <a:lvl4pPr marL="4557948" algn="l" defTabSz="3038632" rtl="0" eaLnBrk="1" latinLnBrk="0" hangingPunct="1">
      <a:defRPr sz="4036" kern="1200">
        <a:solidFill>
          <a:schemeClr val="tx1"/>
        </a:solidFill>
        <a:latin typeface="+mn-lt"/>
        <a:ea typeface="+mn-ea"/>
        <a:cs typeface="+mn-cs"/>
      </a:defRPr>
    </a:lvl4pPr>
    <a:lvl5pPr marL="6077263" algn="l" defTabSz="3038632" rtl="0" eaLnBrk="1" latinLnBrk="0" hangingPunct="1">
      <a:defRPr sz="4036" kern="1200">
        <a:solidFill>
          <a:schemeClr val="tx1"/>
        </a:solidFill>
        <a:latin typeface="+mn-lt"/>
        <a:ea typeface="+mn-ea"/>
        <a:cs typeface="+mn-cs"/>
      </a:defRPr>
    </a:lvl5pPr>
    <a:lvl6pPr marL="7596581" algn="l" defTabSz="3038632" rtl="0" eaLnBrk="1" latinLnBrk="0" hangingPunct="1">
      <a:defRPr sz="4036" kern="1200">
        <a:solidFill>
          <a:schemeClr val="tx1"/>
        </a:solidFill>
        <a:latin typeface="+mn-lt"/>
        <a:ea typeface="+mn-ea"/>
        <a:cs typeface="+mn-cs"/>
      </a:defRPr>
    </a:lvl6pPr>
    <a:lvl7pPr marL="9115897" algn="l" defTabSz="3038632" rtl="0" eaLnBrk="1" latinLnBrk="0" hangingPunct="1">
      <a:defRPr sz="4036" kern="1200">
        <a:solidFill>
          <a:schemeClr val="tx1"/>
        </a:solidFill>
        <a:latin typeface="+mn-lt"/>
        <a:ea typeface="+mn-ea"/>
        <a:cs typeface="+mn-cs"/>
      </a:defRPr>
    </a:lvl7pPr>
    <a:lvl8pPr marL="10635212" algn="l" defTabSz="3038632" rtl="0" eaLnBrk="1" latinLnBrk="0" hangingPunct="1">
      <a:defRPr sz="4036" kern="1200">
        <a:solidFill>
          <a:schemeClr val="tx1"/>
        </a:solidFill>
        <a:latin typeface="+mn-lt"/>
        <a:ea typeface="+mn-ea"/>
        <a:cs typeface="+mn-cs"/>
      </a:defRPr>
    </a:lvl8pPr>
    <a:lvl9pPr marL="12154530" algn="l" defTabSz="3038632" rtl="0" eaLnBrk="1" latinLnBrk="0" hangingPunct="1">
      <a:defRPr sz="40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8" y="5404019"/>
            <a:ext cx="9822997" cy="765388"/>
          </a:xfrm>
          <a:prstGeom prst="rect">
            <a:avLst/>
          </a:prstGeom>
        </p:spPr>
        <p:txBody>
          <a:bodyPr wrap="square" lIns="196113" tIns="196113" rIns="196113" bIns="196113">
            <a:spAutoFit/>
          </a:bodyPr>
          <a:lstStyle>
            <a:lvl1pPr marL="0" indent="0">
              <a:buNone/>
              <a:defRPr sz="2400">
                <a:solidFill>
                  <a:schemeClr val="tx2"/>
                </a:solidFill>
                <a:latin typeface="Helvetica" pitchFamily="2" charset="0"/>
                <a:cs typeface="Times New Roman" panose="02020603050405020304" pitchFamily="18" charset="0"/>
              </a:defRPr>
            </a:lvl1pPr>
            <a:lvl2pPr marL="900599" indent="-346384">
              <a:defRPr sz="1554">
                <a:latin typeface="Trebuchet MS" pitchFamily="34" charset="0"/>
              </a:defRPr>
            </a:lvl2pPr>
            <a:lvl3pPr marL="1246983" indent="-346384">
              <a:defRPr sz="1554">
                <a:latin typeface="Trebuchet MS" pitchFamily="34" charset="0"/>
              </a:defRPr>
            </a:lvl3pPr>
            <a:lvl4pPr marL="1628006" indent="-381023">
              <a:defRPr sz="1554">
                <a:latin typeface="Trebuchet MS" pitchFamily="34" charset="0"/>
              </a:defRPr>
            </a:lvl4pPr>
            <a:lvl5pPr marL="1905113" indent="-277108">
              <a:defRPr sz="155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4" y="4894171"/>
            <a:ext cx="9815243" cy="538978"/>
          </a:xfrm>
          <a:prstGeom prst="rect">
            <a:avLst/>
          </a:prstGeom>
          <a:solidFill>
            <a:schemeClr val="accent6"/>
          </a:solidFill>
        </p:spPr>
        <p:txBody>
          <a:bodyPr wrap="square" lIns="78446" tIns="78446" rIns="78446" bIns="78446" anchor="ctr" anchorCtr="0">
            <a:spAutoFit/>
          </a:bodyPr>
          <a:lstStyle>
            <a:lvl1pPr marL="0" indent="0" algn="l">
              <a:buNone/>
              <a:defRPr sz="2473"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122563"/>
            <a:ext cx="9809044" cy="538978"/>
          </a:xfrm>
          <a:prstGeom prst="rect">
            <a:avLst/>
          </a:prstGeom>
          <a:solidFill>
            <a:schemeClr val="accent6"/>
          </a:solidFill>
        </p:spPr>
        <p:txBody>
          <a:bodyPr wrap="square" lIns="78446" tIns="78446" rIns="78446" bIns="78446" anchor="ctr" anchorCtr="0">
            <a:spAutoFit/>
          </a:bodyPr>
          <a:lstStyle>
            <a:lvl1pPr marL="0" indent="0" algn="l">
              <a:buNone/>
              <a:defRPr sz="2473"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1128791" y="4933193"/>
            <a:ext cx="9768871" cy="538978"/>
          </a:xfrm>
          <a:prstGeom prst="rect">
            <a:avLst/>
          </a:prstGeom>
          <a:solidFill>
            <a:schemeClr val="accent6"/>
          </a:solidFill>
        </p:spPr>
        <p:txBody>
          <a:bodyPr wrap="square" lIns="78446" tIns="78446" rIns="78446" bIns="78446" anchor="ctr" anchorCtr="0">
            <a:spAutoFit/>
          </a:bodyPr>
          <a:lstStyle>
            <a:lvl1pPr marL="0" indent="0" algn="l">
              <a:buNone/>
              <a:defRPr sz="2473"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1128791" y="5511551"/>
            <a:ext cx="9768871" cy="765388"/>
          </a:xfrm>
          <a:prstGeom prst="rect">
            <a:avLst/>
          </a:prstGeom>
        </p:spPr>
        <p:txBody>
          <a:bodyPr wrap="square" lIns="196113" tIns="196113" rIns="196113" bIns="196113">
            <a:spAutoFit/>
          </a:bodyPr>
          <a:lstStyle>
            <a:lvl1pPr marL="0" indent="0">
              <a:buNone/>
              <a:defRPr sz="2400">
                <a:solidFill>
                  <a:schemeClr val="tx2"/>
                </a:solidFill>
                <a:latin typeface="Helvetica" pitchFamily="2" charset="0"/>
                <a:cs typeface="Times New Roman" panose="02020603050405020304" pitchFamily="18" charset="0"/>
              </a:defRPr>
            </a:lvl1pPr>
            <a:lvl2pPr marL="900599" indent="-346384">
              <a:defRPr sz="1554">
                <a:latin typeface="Trebuchet MS" pitchFamily="34" charset="0"/>
              </a:defRPr>
            </a:lvl2pPr>
            <a:lvl3pPr marL="1246983" indent="-346384">
              <a:defRPr sz="1554">
                <a:latin typeface="Trebuchet MS" pitchFamily="34" charset="0"/>
              </a:defRPr>
            </a:lvl3pPr>
            <a:lvl4pPr marL="1628006" indent="-381023">
              <a:defRPr sz="1554">
                <a:latin typeface="Trebuchet MS" pitchFamily="34" charset="0"/>
              </a:defRPr>
            </a:lvl4pPr>
            <a:lvl5pPr marL="1905113" indent="-277108">
              <a:defRPr sz="155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1129760" y="13109968"/>
            <a:ext cx="9765127" cy="538978"/>
          </a:xfrm>
          <a:prstGeom prst="rect">
            <a:avLst/>
          </a:prstGeom>
          <a:solidFill>
            <a:schemeClr val="accent6"/>
          </a:solidFill>
        </p:spPr>
        <p:txBody>
          <a:bodyPr wrap="square" lIns="78446" tIns="78446" rIns="78446" bIns="78446" anchor="ctr" anchorCtr="0">
            <a:spAutoFit/>
          </a:bodyPr>
          <a:lstStyle>
            <a:lvl1pPr marL="0" indent="0" algn="l">
              <a:buNone/>
              <a:defRPr sz="2473"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1129884" y="13671885"/>
            <a:ext cx="9768871" cy="765388"/>
          </a:xfrm>
          <a:prstGeom prst="rect">
            <a:avLst/>
          </a:prstGeom>
        </p:spPr>
        <p:txBody>
          <a:bodyPr wrap="square" lIns="196113" tIns="196113" rIns="196113" bIns="196113">
            <a:spAutoFit/>
          </a:bodyPr>
          <a:lstStyle>
            <a:lvl1pPr marL="0" indent="0">
              <a:buNone/>
              <a:defRPr sz="2400">
                <a:solidFill>
                  <a:schemeClr val="tx2"/>
                </a:solidFill>
                <a:latin typeface="Helvetica" pitchFamily="2" charset="0"/>
                <a:cs typeface="Times New Roman" panose="02020603050405020304" pitchFamily="18" charset="0"/>
              </a:defRPr>
            </a:lvl1pPr>
            <a:lvl2pPr marL="900599" indent="-346384">
              <a:defRPr sz="1554">
                <a:latin typeface="Trebuchet MS" pitchFamily="34" charset="0"/>
              </a:defRPr>
            </a:lvl2pPr>
            <a:lvl3pPr marL="1246983" indent="-346384">
              <a:defRPr sz="1554">
                <a:latin typeface="Trebuchet MS" pitchFamily="34" charset="0"/>
              </a:defRPr>
            </a:lvl3pPr>
            <a:lvl4pPr marL="1628006" indent="-381023">
              <a:defRPr sz="1554">
                <a:latin typeface="Trebuchet MS" pitchFamily="34" charset="0"/>
              </a:defRPr>
            </a:lvl4pPr>
            <a:lvl5pPr marL="1905113" indent="-277108">
              <a:defRPr sz="155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1120966" y="23623969"/>
            <a:ext cx="9768871" cy="538978"/>
          </a:xfrm>
          <a:prstGeom prst="rect">
            <a:avLst/>
          </a:prstGeom>
          <a:solidFill>
            <a:schemeClr val="accent6"/>
          </a:solidFill>
        </p:spPr>
        <p:txBody>
          <a:bodyPr wrap="square" lIns="78446" tIns="78446" rIns="78446" bIns="78446" anchor="ctr" anchorCtr="0">
            <a:spAutoFit/>
          </a:bodyPr>
          <a:lstStyle>
            <a:lvl1pPr marL="0" indent="0" algn="l">
              <a:buNone/>
              <a:defRPr sz="2473"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1121126" y="24192708"/>
            <a:ext cx="9773763" cy="765388"/>
          </a:xfrm>
          <a:prstGeom prst="rect">
            <a:avLst/>
          </a:prstGeom>
        </p:spPr>
        <p:txBody>
          <a:bodyPr wrap="square" lIns="196113" tIns="196113" rIns="196113" bIns="196113">
            <a:spAutoFit/>
          </a:bodyPr>
          <a:lstStyle>
            <a:lvl1pPr marL="0" indent="0">
              <a:buNone/>
              <a:defRPr sz="2400">
                <a:solidFill>
                  <a:schemeClr val="tx2"/>
                </a:solidFill>
                <a:latin typeface="Helvetica" pitchFamily="2" charset="0"/>
                <a:cs typeface="Times New Roman" panose="02020603050405020304" pitchFamily="18" charset="0"/>
              </a:defRPr>
            </a:lvl1pPr>
            <a:lvl2pPr marL="900599" indent="-346384">
              <a:defRPr sz="1554">
                <a:latin typeface="Trebuchet MS" pitchFamily="34" charset="0"/>
              </a:defRPr>
            </a:lvl2pPr>
            <a:lvl3pPr marL="1246983" indent="-346384">
              <a:defRPr sz="1554">
                <a:latin typeface="Trebuchet MS" pitchFamily="34" charset="0"/>
              </a:defRPr>
            </a:lvl3pPr>
            <a:lvl4pPr marL="1628006" indent="-381023">
              <a:defRPr sz="1554">
                <a:latin typeface="Trebuchet MS" pitchFamily="34" charset="0"/>
              </a:defRPr>
            </a:lvl4pPr>
            <a:lvl5pPr marL="1905113" indent="-277108">
              <a:defRPr sz="155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7" y="13672174"/>
            <a:ext cx="9815242" cy="765388"/>
          </a:xfrm>
          <a:prstGeom prst="rect">
            <a:avLst/>
          </a:prstGeom>
        </p:spPr>
        <p:txBody>
          <a:bodyPr wrap="square" lIns="196113" tIns="196113" rIns="196113" bIns="196113">
            <a:spAutoFit/>
          </a:bodyPr>
          <a:lstStyle>
            <a:lvl1pPr marL="0" indent="0">
              <a:buNone/>
              <a:defRPr sz="2400">
                <a:solidFill>
                  <a:schemeClr val="tx2"/>
                </a:solidFill>
                <a:latin typeface="Helvetica" pitchFamily="2" charset="0"/>
                <a:cs typeface="Times New Roman" panose="02020603050405020304" pitchFamily="18" charset="0"/>
              </a:defRPr>
            </a:lvl1pPr>
            <a:lvl2pPr marL="900599" indent="-346384">
              <a:defRPr sz="1554">
                <a:latin typeface="Trebuchet MS" pitchFamily="34" charset="0"/>
              </a:defRPr>
            </a:lvl2pPr>
            <a:lvl3pPr marL="1246983" indent="-346384">
              <a:defRPr sz="1554">
                <a:latin typeface="Trebuchet MS" pitchFamily="34" charset="0"/>
              </a:defRPr>
            </a:lvl3pPr>
            <a:lvl4pPr marL="1628006" indent="-381023">
              <a:defRPr sz="1554">
                <a:latin typeface="Trebuchet MS" pitchFamily="34" charset="0"/>
              </a:defRPr>
            </a:lvl4pPr>
            <a:lvl5pPr marL="1905113" indent="-277108">
              <a:defRPr sz="1554">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9461" y="3574467"/>
            <a:ext cx="15921270" cy="651856"/>
          </a:xfrm>
          <a:prstGeom prst="rect">
            <a:avLst/>
          </a:prstGeom>
        </p:spPr>
        <p:txBody>
          <a:bodyPr lIns="95646" tIns="47823" rIns="95646" bIns="47823" anchor="t" anchorCtr="0">
            <a:normAutofit/>
          </a:bodyPr>
          <a:lstStyle>
            <a:lvl1pPr marL="0" indent="0" algn="l">
              <a:buFontTx/>
              <a:buNone/>
              <a:defRPr sz="3815" b="0" i="0">
                <a:solidFill>
                  <a:schemeClr val="tx2"/>
                </a:solidFill>
                <a:latin typeface="Helvetica Light" panose="020B0403020202020204" pitchFamily="34" charset="0"/>
              </a:defRPr>
            </a:lvl1pPr>
            <a:lvl2pPr>
              <a:buFontTx/>
              <a:buNone/>
              <a:defRPr sz="5299"/>
            </a:lvl2pPr>
            <a:lvl3pPr>
              <a:buFontTx/>
              <a:buNone/>
              <a:defRPr sz="5299"/>
            </a:lvl3pPr>
            <a:lvl4pPr>
              <a:buFontTx/>
              <a:buNone/>
              <a:defRPr sz="5299"/>
            </a:lvl4pPr>
            <a:lvl5pPr>
              <a:buFontTx/>
              <a:buNone/>
              <a:defRPr sz="5299"/>
            </a:lvl5pPr>
          </a:lstStyle>
          <a:p>
            <a:pPr lvl="0"/>
            <a:r>
              <a:rPr lang="en-US" dirty="0"/>
              <a:t>Click here to add affiliations</a:t>
            </a:r>
          </a:p>
        </p:txBody>
      </p:sp>
      <p:sp>
        <p:nvSpPr>
          <p:cNvPr id="79" name="Text Placeholder 76"/>
          <p:cNvSpPr>
            <a:spLocks noGrp="1"/>
          </p:cNvSpPr>
          <p:nvPr>
            <p:ph type="body" sz="quarter" idx="151" hasCustomPrompt="1"/>
          </p:nvPr>
        </p:nvSpPr>
        <p:spPr>
          <a:xfrm>
            <a:off x="449461" y="2719196"/>
            <a:ext cx="15921270" cy="631480"/>
          </a:xfrm>
          <a:prstGeom prst="rect">
            <a:avLst/>
          </a:prstGeom>
        </p:spPr>
        <p:txBody>
          <a:bodyPr lIns="95646" tIns="47823" rIns="95646" bIns="47823" anchor="t" anchorCtr="0">
            <a:normAutofit/>
          </a:bodyPr>
          <a:lstStyle>
            <a:lvl1pPr marL="0" indent="0" algn="l">
              <a:buFontTx/>
              <a:buNone/>
              <a:defRPr sz="3815" b="0" i="0">
                <a:solidFill>
                  <a:schemeClr val="tx2"/>
                </a:solidFill>
                <a:latin typeface="Helvetica Light" panose="020B0403020202020204" pitchFamily="34" charset="0"/>
              </a:defRPr>
            </a:lvl1pPr>
            <a:lvl2pPr>
              <a:buFontTx/>
              <a:buNone/>
              <a:defRPr sz="5299"/>
            </a:lvl2pPr>
            <a:lvl3pPr>
              <a:buFontTx/>
              <a:buNone/>
              <a:defRPr sz="5299"/>
            </a:lvl3pPr>
            <a:lvl4pPr>
              <a:buFontTx/>
              <a:buNone/>
              <a:defRPr sz="5299"/>
            </a:lvl4pPr>
            <a:lvl5pPr>
              <a:buFontTx/>
              <a:buNone/>
              <a:defRPr sz="5299"/>
            </a:lvl5pPr>
          </a:lstStyle>
          <a:p>
            <a:pPr lvl="0"/>
            <a:r>
              <a:rPr lang="en-US" dirty="0"/>
              <a:t>Click here to add authors</a:t>
            </a:r>
          </a:p>
        </p:txBody>
      </p:sp>
      <p:sp>
        <p:nvSpPr>
          <p:cNvPr id="80" name="Text Placeholder 76"/>
          <p:cNvSpPr>
            <a:spLocks noGrp="1"/>
          </p:cNvSpPr>
          <p:nvPr>
            <p:ph type="body" sz="quarter" idx="153" hasCustomPrompt="1"/>
          </p:nvPr>
        </p:nvSpPr>
        <p:spPr>
          <a:xfrm>
            <a:off x="449461" y="1131440"/>
            <a:ext cx="15921270" cy="1377510"/>
          </a:xfrm>
          <a:prstGeom prst="rect">
            <a:avLst/>
          </a:prstGeom>
        </p:spPr>
        <p:txBody>
          <a:bodyPr lIns="95646" tIns="47823" rIns="95646" bIns="47823" anchor="t" anchorCtr="0">
            <a:normAutofit/>
          </a:bodyPr>
          <a:lstStyle>
            <a:lvl1pPr marL="0" indent="0" algn="l">
              <a:buFontTx/>
              <a:buNone/>
              <a:defRPr sz="6782" b="0" i="0">
                <a:solidFill>
                  <a:schemeClr val="tx2"/>
                </a:solidFill>
                <a:latin typeface="Helvetica Light" panose="020B0403020202020204" pitchFamily="34" charset="0"/>
              </a:defRPr>
            </a:lvl1pPr>
            <a:lvl2pPr>
              <a:buFontTx/>
              <a:buNone/>
              <a:defRPr sz="5299"/>
            </a:lvl2pPr>
            <a:lvl3pPr>
              <a:buFontTx/>
              <a:buNone/>
              <a:defRPr sz="5299"/>
            </a:lvl3pPr>
            <a:lvl4pPr>
              <a:buFontTx/>
              <a:buNone/>
              <a:defRPr sz="5299"/>
            </a:lvl4pPr>
            <a:lvl5pPr>
              <a:buFontTx/>
              <a:buNone/>
              <a:defRPr sz="5299"/>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10D6D35B-BF84-2543-92DA-0331C28060CB}"/>
              </a:ext>
            </a:extLst>
          </p:cNvPr>
          <p:cNvSpPr>
            <a:spLocks noGrp="1"/>
          </p:cNvSpPr>
          <p:nvPr>
            <p:ph type="body" sz="quarter" idx="10" hasCustomPrompt="1"/>
          </p:nvPr>
        </p:nvSpPr>
        <p:spPr>
          <a:xfrm>
            <a:off x="440618" y="5404019"/>
            <a:ext cx="9822997" cy="765388"/>
          </a:xfrm>
          <a:prstGeom prst="rect">
            <a:avLst/>
          </a:prstGeom>
        </p:spPr>
        <p:txBody>
          <a:bodyPr wrap="square" lIns="196113" tIns="196113" rIns="196113" bIns="196113">
            <a:spAutoFit/>
          </a:bodyPr>
          <a:lstStyle>
            <a:lvl1pPr marL="0" indent="0">
              <a:buNone/>
              <a:defRPr sz="2400">
                <a:solidFill>
                  <a:schemeClr val="tx2"/>
                </a:solidFill>
                <a:latin typeface="Helvetica" pitchFamily="2" charset="0"/>
                <a:cs typeface="Times New Roman" panose="02020603050405020304" pitchFamily="18" charset="0"/>
              </a:defRPr>
            </a:lvl1pPr>
            <a:lvl2pPr marL="900599" indent="-346384">
              <a:defRPr sz="1554">
                <a:latin typeface="Trebuchet MS" pitchFamily="34" charset="0"/>
              </a:defRPr>
            </a:lvl2pPr>
            <a:lvl3pPr marL="1246983" indent="-346384">
              <a:defRPr sz="1554">
                <a:latin typeface="Trebuchet MS" pitchFamily="34" charset="0"/>
              </a:defRPr>
            </a:lvl3pPr>
            <a:lvl4pPr marL="1628006" indent="-381023">
              <a:defRPr sz="1554">
                <a:latin typeface="Trebuchet MS" pitchFamily="34" charset="0"/>
              </a:defRPr>
            </a:lvl4pPr>
            <a:lvl5pPr marL="1905113" indent="-277108">
              <a:defRPr sz="1554">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0E67470E-2069-0247-A2C5-549920E25D22}"/>
              </a:ext>
            </a:extLst>
          </p:cNvPr>
          <p:cNvSpPr>
            <a:spLocks noGrp="1"/>
          </p:cNvSpPr>
          <p:nvPr>
            <p:ph type="body" sz="quarter" idx="11" hasCustomPrompt="1"/>
          </p:nvPr>
        </p:nvSpPr>
        <p:spPr>
          <a:xfrm>
            <a:off x="449464" y="4894171"/>
            <a:ext cx="9815243" cy="538978"/>
          </a:xfrm>
          <a:prstGeom prst="rect">
            <a:avLst/>
          </a:prstGeom>
          <a:solidFill>
            <a:schemeClr val="accent6"/>
          </a:solidFill>
        </p:spPr>
        <p:txBody>
          <a:bodyPr wrap="square" lIns="78446" tIns="78446" rIns="78446" bIns="78446" anchor="ctr" anchorCtr="0">
            <a:spAutoFit/>
          </a:bodyPr>
          <a:lstStyle>
            <a:lvl1pPr marL="0" indent="0" algn="l">
              <a:buNone/>
              <a:defRPr sz="2473"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a16="http://schemas.microsoft.com/office/drawing/2014/main" id="{EBF0BE94-5404-4541-8F90-23226B2C1A48}"/>
              </a:ext>
            </a:extLst>
          </p:cNvPr>
          <p:cNvSpPr>
            <a:spLocks noGrp="1"/>
          </p:cNvSpPr>
          <p:nvPr>
            <p:ph type="body" sz="quarter" idx="20" hasCustomPrompt="1"/>
          </p:nvPr>
        </p:nvSpPr>
        <p:spPr>
          <a:xfrm>
            <a:off x="449461" y="13122563"/>
            <a:ext cx="9809044" cy="538978"/>
          </a:xfrm>
          <a:prstGeom prst="rect">
            <a:avLst/>
          </a:prstGeom>
          <a:solidFill>
            <a:schemeClr val="accent6"/>
          </a:solidFill>
        </p:spPr>
        <p:txBody>
          <a:bodyPr wrap="square" lIns="78446" tIns="78446" rIns="78446" bIns="78446" anchor="ctr" anchorCtr="0">
            <a:spAutoFit/>
          </a:bodyPr>
          <a:lstStyle>
            <a:lvl1pPr marL="0" indent="0" algn="l">
              <a:buNone/>
              <a:defRPr sz="2473"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a16="http://schemas.microsoft.com/office/drawing/2014/main" id="{84F03BD7-4104-5C47-8D6D-A9132AF0BD0F}"/>
              </a:ext>
            </a:extLst>
          </p:cNvPr>
          <p:cNvSpPr>
            <a:spLocks noGrp="1"/>
          </p:cNvSpPr>
          <p:nvPr>
            <p:ph type="body" sz="quarter" idx="25" hasCustomPrompt="1"/>
          </p:nvPr>
        </p:nvSpPr>
        <p:spPr>
          <a:xfrm>
            <a:off x="11128791" y="4933193"/>
            <a:ext cx="9768871" cy="538978"/>
          </a:xfrm>
          <a:prstGeom prst="rect">
            <a:avLst/>
          </a:prstGeom>
          <a:solidFill>
            <a:schemeClr val="accent6"/>
          </a:solidFill>
        </p:spPr>
        <p:txBody>
          <a:bodyPr wrap="square" lIns="78446" tIns="78446" rIns="78446" bIns="78446" anchor="ctr" anchorCtr="0">
            <a:spAutoFit/>
          </a:bodyPr>
          <a:lstStyle>
            <a:lvl1pPr marL="0" indent="0" algn="l">
              <a:buNone/>
              <a:defRPr sz="2473"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a16="http://schemas.microsoft.com/office/drawing/2014/main" id="{36B70753-7013-2A4C-BD90-5D59ACFC945E}"/>
              </a:ext>
            </a:extLst>
          </p:cNvPr>
          <p:cNvSpPr>
            <a:spLocks noGrp="1"/>
          </p:cNvSpPr>
          <p:nvPr>
            <p:ph type="body" sz="quarter" idx="26" hasCustomPrompt="1"/>
          </p:nvPr>
        </p:nvSpPr>
        <p:spPr>
          <a:xfrm>
            <a:off x="11128791" y="5511551"/>
            <a:ext cx="9768871" cy="765388"/>
          </a:xfrm>
          <a:prstGeom prst="rect">
            <a:avLst/>
          </a:prstGeom>
        </p:spPr>
        <p:txBody>
          <a:bodyPr wrap="square" lIns="196113" tIns="196113" rIns="196113" bIns="196113">
            <a:spAutoFit/>
          </a:bodyPr>
          <a:lstStyle>
            <a:lvl1pPr marL="0" indent="0">
              <a:buNone/>
              <a:defRPr sz="2400">
                <a:solidFill>
                  <a:schemeClr val="tx2"/>
                </a:solidFill>
                <a:latin typeface="Helvetica" pitchFamily="2" charset="0"/>
                <a:cs typeface="Times New Roman" panose="02020603050405020304" pitchFamily="18" charset="0"/>
              </a:defRPr>
            </a:lvl1pPr>
            <a:lvl2pPr marL="900599" indent="-346384">
              <a:defRPr sz="1554">
                <a:latin typeface="Trebuchet MS" pitchFamily="34" charset="0"/>
              </a:defRPr>
            </a:lvl2pPr>
            <a:lvl3pPr marL="1246983" indent="-346384">
              <a:defRPr sz="1554">
                <a:latin typeface="Trebuchet MS" pitchFamily="34" charset="0"/>
              </a:defRPr>
            </a:lvl3pPr>
            <a:lvl4pPr marL="1628006" indent="-381023">
              <a:defRPr sz="1554">
                <a:latin typeface="Trebuchet MS" pitchFamily="34" charset="0"/>
              </a:defRPr>
            </a:lvl4pPr>
            <a:lvl5pPr marL="1905113" indent="-277108">
              <a:defRPr sz="1554">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a16="http://schemas.microsoft.com/office/drawing/2014/main" id="{8AED06A5-20A9-0948-A134-5B15274F1A62}"/>
              </a:ext>
            </a:extLst>
          </p:cNvPr>
          <p:cNvSpPr>
            <a:spLocks noGrp="1"/>
          </p:cNvSpPr>
          <p:nvPr>
            <p:ph type="body" sz="quarter" idx="27" hasCustomPrompt="1"/>
          </p:nvPr>
        </p:nvSpPr>
        <p:spPr>
          <a:xfrm>
            <a:off x="11129760" y="13109968"/>
            <a:ext cx="9765127" cy="538978"/>
          </a:xfrm>
          <a:prstGeom prst="rect">
            <a:avLst/>
          </a:prstGeom>
          <a:solidFill>
            <a:schemeClr val="accent6"/>
          </a:solidFill>
        </p:spPr>
        <p:txBody>
          <a:bodyPr wrap="square" lIns="78446" tIns="78446" rIns="78446" bIns="78446" anchor="ctr" anchorCtr="0">
            <a:spAutoFit/>
          </a:bodyPr>
          <a:lstStyle>
            <a:lvl1pPr marL="0" indent="0" algn="l">
              <a:buNone/>
              <a:defRPr sz="2473"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a16="http://schemas.microsoft.com/office/drawing/2014/main" id="{ADFB2D5A-4385-504F-B4BD-D86C35819083}"/>
              </a:ext>
            </a:extLst>
          </p:cNvPr>
          <p:cNvSpPr>
            <a:spLocks noGrp="1"/>
          </p:cNvSpPr>
          <p:nvPr>
            <p:ph type="body" sz="quarter" idx="28" hasCustomPrompt="1"/>
          </p:nvPr>
        </p:nvSpPr>
        <p:spPr>
          <a:xfrm>
            <a:off x="11129884" y="13671885"/>
            <a:ext cx="9768871" cy="765388"/>
          </a:xfrm>
          <a:prstGeom prst="rect">
            <a:avLst/>
          </a:prstGeom>
        </p:spPr>
        <p:txBody>
          <a:bodyPr wrap="square" lIns="196113" tIns="196113" rIns="196113" bIns="196113">
            <a:spAutoFit/>
          </a:bodyPr>
          <a:lstStyle>
            <a:lvl1pPr marL="0" indent="0">
              <a:buNone/>
              <a:defRPr sz="2400">
                <a:solidFill>
                  <a:schemeClr val="tx2"/>
                </a:solidFill>
                <a:latin typeface="Helvetica" pitchFamily="2" charset="0"/>
                <a:cs typeface="Times New Roman" panose="02020603050405020304" pitchFamily="18" charset="0"/>
              </a:defRPr>
            </a:lvl1pPr>
            <a:lvl2pPr marL="900599" indent="-346384">
              <a:defRPr sz="1554">
                <a:latin typeface="Trebuchet MS" pitchFamily="34" charset="0"/>
              </a:defRPr>
            </a:lvl2pPr>
            <a:lvl3pPr marL="1246983" indent="-346384">
              <a:defRPr sz="1554">
                <a:latin typeface="Trebuchet MS" pitchFamily="34" charset="0"/>
              </a:defRPr>
            </a:lvl3pPr>
            <a:lvl4pPr marL="1628006" indent="-381023">
              <a:defRPr sz="1554">
                <a:latin typeface="Trebuchet MS" pitchFamily="34" charset="0"/>
              </a:defRPr>
            </a:lvl4pPr>
            <a:lvl5pPr marL="1905113" indent="-277108">
              <a:defRPr sz="1554">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a16="http://schemas.microsoft.com/office/drawing/2014/main" id="{404410FD-E3D6-A741-9BF5-3A48528295ED}"/>
              </a:ext>
            </a:extLst>
          </p:cNvPr>
          <p:cNvSpPr>
            <a:spLocks noGrp="1"/>
          </p:cNvSpPr>
          <p:nvPr>
            <p:ph type="body" sz="quarter" idx="29" hasCustomPrompt="1"/>
          </p:nvPr>
        </p:nvSpPr>
        <p:spPr>
          <a:xfrm>
            <a:off x="11120966" y="23623969"/>
            <a:ext cx="9768871" cy="538978"/>
          </a:xfrm>
          <a:prstGeom prst="rect">
            <a:avLst/>
          </a:prstGeom>
          <a:solidFill>
            <a:schemeClr val="accent6"/>
          </a:solidFill>
        </p:spPr>
        <p:txBody>
          <a:bodyPr wrap="square" lIns="78446" tIns="78446" rIns="78446" bIns="78446" anchor="ctr" anchorCtr="0">
            <a:spAutoFit/>
          </a:bodyPr>
          <a:lstStyle>
            <a:lvl1pPr marL="0" indent="0" algn="l">
              <a:buNone/>
              <a:defRPr sz="2473"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a16="http://schemas.microsoft.com/office/drawing/2014/main" id="{74643D01-9E90-AC49-B935-2B13A7A66D36}"/>
              </a:ext>
            </a:extLst>
          </p:cNvPr>
          <p:cNvSpPr>
            <a:spLocks noGrp="1"/>
          </p:cNvSpPr>
          <p:nvPr>
            <p:ph type="body" sz="quarter" idx="30" hasCustomPrompt="1"/>
          </p:nvPr>
        </p:nvSpPr>
        <p:spPr>
          <a:xfrm>
            <a:off x="11121126" y="24192708"/>
            <a:ext cx="9773763" cy="765388"/>
          </a:xfrm>
          <a:prstGeom prst="rect">
            <a:avLst/>
          </a:prstGeom>
        </p:spPr>
        <p:txBody>
          <a:bodyPr wrap="square" lIns="196113" tIns="196113" rIns="196113" bIns="196113">
            <a:spAutoFit/>
          </a:bodyPr>
          <a:lstStyle>
            <a:lvl1pPr marL="0" indent="0">
              <a:buNone/>
              <a:defRPr sz="2400">
                <a:solidFill>
                  <a:schemeClr val="tx2"/>
                </a:solidFill>
                <a:latin typeface="Helvetica" pitchFamily="2" charset="0"/>
                <a:cs typeface="Times New Roman" panose="02020603050405020304" pitchFamily="18" charset="0"/>
              </a:defRPr>
            </a:lvl1pPr>
            <a:lvl2pPr marL="900599" indent="-346384">
              <a:defRPr sz="1554">
                <a:latin typeface="Trebuchet MS" pitchFamily="34" charset="0"/>
              </a:defRPr>
            </a:lvl2pPr>
            <a:lvl3pPr marL="1246983" indent="-346384">
              <a:defRPr sz="1554">
                <a:latin typeface="Trebuchet MS" pitchFamily="34" charset="0"/>
              </a:defRPr>
            </a:lvl3pPr>
            <a:lvl4pPr marL="1628006" indent="-381023">
              <a:defRPr sz="1554">
                <a:latin typeface="Trebuchet MS" pitchFamily="34" charset="0"/>
              </a:defRPr>
            </a:lvl4pPr>
            <a:lvl5pPr marL="1905113" indent="-277108">
              <a:defRPr sz="1554">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72FD442B-6CC3-7C4D-A0F4-DC7320293C69}"/>
              </a:ext>
            </a:extLst>
          </p:cNvPr>
          <p:cNvSpPr>
            <a:spLocks noGrp="1"/>
          </p:cNvSpPr>
          <p:nvPr>
            <p:ph type="body" sz="quarter" idx="96" hasCustomPrompt="1"/>
          </p:nvPr>
        </p:nvSpPr>
        <p:spPr>
          <a:xfrm>
            <a:off x="440617" y="13672174"/>
            <a:ext cx="9815242" cy="765388"/>
          </a:xfrm>
          <a:prstGeom prst="rect">
            <a:avLst/>
          </a:prstGeom>
        </p:spPr>
        <p:txBody>
          <a:bodyPr wrap="square" lIns="196113" tIns="196113" rIns="196113" bIns="196113">
            <a:spAutoFit/>
          </a:bodyPr>
          <a:lstStyle>
            <a:lvl1pPr marL="0" indent="0">
              <a:buNone/>
              <a:defRPr sz="2400">
                <a:solidFill>
                  <a:schemeClr val="tx2"/>
                </a:solidFill>
                <a:latin typeface="Helvetica" pitchFamily="2" charset="0"/>
                <a:cs typeface="Times New Roman" panose="02020603050405020304" pitchFamily="18" charset="0"/>
              </a:defRPr>
            </a:lvl1pPr>
            <a:lvl2pPr marL="900599" indent="-346384">
              <a:defRPr sz="1554">
                <a:latin typeface="Trebuchet MS" pitchFamily="34" charset="0"/>
              </a:defRPr>
            </a:lvl2pPr>
            <a:lvl3pPr marL="1246983" indent="-346384">
              <a:defRPr sz="1554">
                <a:latin typeface="Trebuchet MS" pitchFamily="34" charset="0"/>
              </a:defRPr>
            </a:lvl3pPr>
            <a:lvl4pPr marL="1628006" indent="-381023">
              <a:defRPr sz="1554">
                <a:latin typeface="Trebuchet MS" pitchFamily="34" charset="0"/>
              </a:defRPr>
            </a:lvl4pPr>
            <a:lvl5pPr marL="1905113" indent="-277108">
              <a:defRPr sz="1554">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a16="http://schemas.microsoft.com/office/drawing/2014/main" id="{9747FE7D-AC81-AD47-963F-F2E14AA9747F}"/>
              </a:ext>
            </a:extLst>
          </p:cNvPr>
          <p:cNvSpPr>
            <a:spLocks noGrp="1"/>
          </p:cNvSpPr>
          <p:nvPr>
            <p:ph type="body" sz="quarter" idx="150" hasCustomPrompt="1"/>
          </p:nvPr>
        </p:nvSpPr>
        <p:spPr>
          <a:xfrm>
            <a:off x="449461" y="3574467"/>
            <a:ext cx="15921270" cy="651856"/>
          </a:xfrm>
          <a:prstGeom prst="rect">
            <a:avLst/>
          </a:prstGeom>
        </p:spPr>
        <p:txBody>
          <a:bodyPr lIns="95646" tIns="47823" rIns="95646" bIns="47823" anchor="t" anchorCtr="0">
            <a:normAutofit/>
          </a:bodyPr>
          <a:lstStyle>
            <a:lvl1pPr marL="0" indent="0" algn="l">
              <a:buFontTx/>
              <a:buNone/>
              <a:defRPr sz="3815" b="0" i="0">
                <a:solidFill>
                  <a:schemeClr val="tx2"/>
                </a:solidFill>
                <a:latin typeface="Helvetica Light" panose="020B0403020202020204" pitchFamily="34" charset="0"/>
              </a:defRPr>
            </a:lvl1pPr>
            <a:lvl2pPr>
              <a:buFontTx/>
              <a:buNone/>
              <a:defRPr sz="5299"/>
            </a:lvl2pPr>
            <a:lvl3pPr>
              <a:buFontTx/>
              <a:buNone/>
              <a:defRPr sz="5299"/>
            </a:lvl3pPr>
            <a:lvl4pPr>
              <a:buFontTx/>
              <a:buNone/>
              <a:defRPr sz="5299"/>
            </a:lvl4pPr>
            <a:lvl5pPr>
              <a:buFontTx/>
              <a:buNone/>
              <a:defRPr sz="5299"/>
            </a:lvl5pPr>
          </a:lstStyle>
          <a:p>
            <a:pPr lvl="0"/>
            <a:r>
              <a:rPr lang="en-US" dirty="0"/>
              <a:t>Click here to add affiliations</a:t>
            </a:r>
          </a:p>
        </p:txBody>
      </p:sp>
      <p:sp>
        <p:nvSpPr>
          <p:cNvPr id="34" name="Text Placeholder 76">
            <a:extLst>
              <a:ext uri="{FF2B5EF4-FFF2-40B4-BE49-F238E27FC236}">
                <a16:creationId xmlns:a16="http://schemas.microsoft.com/office/drawing/2014/main" id="{B7EC434E-731B-884C-BB6B-DEFFF8EC666E}"/>
              </a:ext>
            </a:extLst>
          </p:cNvPr>
          <p:cNvSpPr>
            <a:spLocks noGrp="1"/>
          </p:cNvSpPr>
          <p:nvPr>
            <p:ph type="body" sz="quarter" idx="151" hasCustomPrompt="1"/>
          </p:nvPr>
        </p:nvSpPr>
        <p:spPr>
          <a:xfrm>
            <a:off x="449461" y="2719196"/>
            <a:ext cx="15921270" cy="631480"/>
          </a:xfrm>
          <a:prstGeom prst="rect">
            <a:avLst/>
          </a:prstGeom>
        </p:spPr>
        <p:txBody>
          <a:bodyPr lIns="95646" tIns="47823" rIns="95646" bIns="47823" anchor="t" anchorCtr="0">
            <a:normAutofit/>
          </a:bodyPr>
          <a:lstStyle>
            <a:lvl1pPr marL="0" indent="0" algn="l">
              <a:buFontTx/>
              <a:buNone/>
              <a:defRPr sz="3815" b="0" i="0">
                <a:solidFill>
                  <a:schemeClr val="tx2"/>
                </a:solidFill>
                <a:latin typeface="Helvetica Light" panose="020B0403020202020204" pitchFamily="34" charset="0"/>
              </a:defRPr>
            </a:lvl1pPr>
            <a:lvl2pPr>
              <a:buFontTx/>
              <a:buNone/>
              <a:defRPr sz="5299"/>
            </a:lvl2pPr>
            <a:lvl3pPr>
              <a:buFontTx/>
              <a:buNone/>
              <a:defRPr sz="5299"/>
            </a:lvl3pPr>
            <a:lvl4pPr>
              <a:buFontTx/>
              <a:buNone/>
              <a:defRPr sz="5299"/>
            </a:lvl4pPr>
            <a:lvl5pPr>
              <a:buFontTx/>
              <a:buNone/>
              <a:defRPr sz="5299"/>
            </a:lvl5pPr>
          </a:lstStyle>
          <a:p>
            <a:pPr lvl="0"/>
            <a:r>
              <a:rPr lang="en-US" dirty="0"/>
              <a:t>Click here to add authors</a:t>
            </a:r>
          </a:p>
        </p:txBody>
      </p:sp>
      <p:sp>
        <p:nvSpPr>
          <p:cNvPr id="35" name="Text Placeholder 76">
            <a:extLst>
              <a:ext uri="{FF2B5EF4-FFF2-40B4-BE49-F238E27FC236}">
                <a16:creationId xmlns:a16="http://schemas.microsoft.com/office/drawing/2014/main" id="{A82BFA58-0299-AF45-9301-1CF697C54D5F}"/>
              </a:ext>
            </a:extLst>
          </p:cNvPr>
          <p:cNvSpPr>
            <a:spLocks noGrp="1"/>
          </p:cNvSpPr>
          <p:nvPr>
            <p:ph type="body" sz="quarter" idx="153" hasCustomPrompt="1"/>
          </p:nvPr>
        </p:nvSpPr>
        <p:spPr>
          <a:xfrm>
            <a:off x="449461" y="1131440"/>
            <a:ext cx="15921270" cy="1377510"/>
          </a:xfrm>
          <a:prstGeom prst="rect">
            <a:avLst/>
          </a:prstGeom>
        </p:spPr>
        <p:txBody>
          <a:bodyPr lIns="95646" tIns="47823" rIns="95646" bIns="47823" anchor="t" anchorCtr="0">
            <a:normAutofit/>
          </a:bodyPr>
          <a:lstStyle>
            <a:lvl1pPr marL="0" indent="0" algn="l">
              <a:buFontTx/>
              <a:buNone/>
              <a:defRPr sz="6782" b="0" i="0">
                <a:solidFill>
                  <a:schemeClr val="tx2"/>
                </a:solidFill>
                <a:latin typeface="Helvetica Light" panose="020B0403020202020204" pitchFamily="34" charset="0"/>
              </a:defRPr>
            </a:lvl1pPr>
            <a:lvl2pPr>
              <a:buFontTx/>
              <a:buNone/>
              <a:defRPr sz="5299"/>
            </a:lvl2pPr>
            <a:lvl3pPr>
              <a:buFontTx/>
              <a:buNone/>
              <a:defRPr sz="5299"/>
            </a:lvl3pPr>
            <a:lvl4pPr>
              <a:buFontTx/>
              <a:buNone/>
              <a:defRPr sz="5299"/>
            </a:lvl4pPr>
            <a:lvl5pPr>
              <a:buFontTx/>
              <a:buNone/>
              <a:defRPr sz="5299"/>
            </a:lvl5pPr>
          </a:lstStyle>
          <a:p>
            <a:pPr lvl="0"/>
            <a:r>
              <a:rPr lang="en-US" dirty="0"/>
              <a:t>Click here to add title</a:t>
            </a:r>
          </a:p>
        </p:txBody>
      </p:sp>
      <p:cxnSp>
        <p:nvCxnSpPr>
          <p:cNvPr id="36" name="Straight Connector 35">
            <a:extLst>
              <a:ext uri="{FF2B5EF4-FFF2-40B4-BE49-F238E27FC236}">
                <a16:creationId xmlns:a16="http://schemas.microsoft.com/office/drawing/2014/main" id="{1215C6C6-5B51-A947-B2BE-0DCC315002FE}"/>
              </a:ext>
            </a:extLst>
          </p:cNvPr>
          <p:cNvCxnSpPr>
            <a:cxnSpLocks/>
          </p:cNvCxnSpPr>
          <p:nvPr userDrawn="1"/>
        </p:nvCxnSpPr>
        <p:spPr>
          <a:xfrm>
            <a:off x="10694194" y="4868883"/>
            <a:ext cx="0" cy="24271010"/>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16736" y="29704560"/>
            <a:ext cx="2291522" cy="232752"/>
          </a:xfrm>
          <a:prstGeom prst="rect">
            <a:avLst/>
          </a:prstGeom>
          <a:noFill/>
          <a:ln w="9525">
            <a:noFill/>
            <a:miter lim="800000"/>
            <a:headEnd/>
            <a:tailEnd/>
          </a:ln>
          <a:effectLst/>
        </p:spPr>
        <p:txBody>
          <a:bodyPr wrap="square" lIns="55314" tIns="27652" rIns="55314" bIns="27652">
            <a:spAutoFit/>
          </a:bodyPr>
          <a:lstStyle/>
          <a:p>
            <a:pPr eaLnBrk="0" hangingPunct="0">
              <a:lnSpc>
                <a:spcPct val="65000"/>
              </a:lnSpc>
              <a:spcBef>
                <a:spcPct val="50000"/>
              </a:spcBef>
              <a:defRPr/>
            </a:pPr>
            <a:r>
              <a:rPr lang="en-US" sz="424"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2" b="1" dirty="0">
                <a:solidFill>
                  <a:schemeClr val="bg1">
                    <a:lumMod val="75000"/>
                  </a:schemeClr>
                </a:solidFill>
                <a:latin typeface="Arial" charset="0"/>
              </a:rPr>
              <a:t>www.PosterPresentations.com</a:t>
            </a:r>
          </a:p>
        </p:txBody>
      </p:sp>
      <p:graphicFrame>
        <p:nvGraphicFramePr>
          <p:cNvPr id="5" name="Table 4">
            <a:extLst>
              <a:ext uri="{FF2B5EF4-FFF2-40B4-BE49-F238E27FC236}">
                <a16:creationId xmlns:a16="http://schemas.microsoft.com/office/drawing/2014/main" id="{37BE1AF5-CEE1-DE47-B21D-8AC22B36488B}"/>
              </a:ext>
            </a:extLst>
          </p:cNvPr>
          <p:cNvGraphicFramePr>
            <a:graphicFrameLocks noGrp="1"/>
          </p:cNvGraphicFramePr>
          <p:nvPr userDrawn="1">
            <p:extLst>
              <p:ext uri="{D42A27DB-BD31-4B8C-83A1-F6EECF244321}">
                <p14:modId xmlns:p14="http://schemas.microsoft.com/office/powerpoint/2010/main" val="2586483242"/>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 name="Table 5">
            <a:extLst>
              <a:ext uri="{FF2B5EF4-FFF2-40B4-BE49-F238E27FC236}">
                <a16:creationId xmlns:a16="http://schemas.microsoft.com/office/drawing/2014/main" id="{173EDFC5-EAF3-F34A-888C-C98BCB0ED09C}"/>
              </a:ext>
            </a:extLst>
          </p:cNvPr>
          <p:cNvGraphicFramePr>
            <a:graphicFrameLocks noGrp="1"/>
          </p:cNvGraphicFramePr>
          <p:nvPr userDrawn="1">
            <p:extLst>
              <p:ext uri="{D42A27DB-BD31-4B8C-83A1-F6EECF244321}">
                <p14:modId xmlns:p14="http://schemas.microsoft.com/office/powerpoint/2010/main" val="2015606067"/>
              </p:ext>
            </p:extLst>
          </p:nvPr>
        </p:nvGraphicFramePr>
        <p:xfrm>
          <a:off x="21937684" y="-142032"/>
          <a:ext cx="8060660" cy="30764079"/>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cxnSp>
        <p:nvCxnSpPr>
          <p:cNvPr id="7" name="Straight Connector 6">
            <a:extLst>
              <a:ext uri="{FF2B5EF4-FFF2-40B4-BE49-F238E27FC236}">
                <a16:creationId xmlns:a16="http://schemas.microsoft.com/office/drawing/2014/main" id="{7974C825-935A-7040-B4AC-82363B2452F6}"/>
              </a:ext>
            </a:extLst>
          </p:cNvPr>
          <p:cNvCxnSpPr>
            <a:cxnSpLocks/>
          </p:cNvCxnSpPr>
          <p:nvPr userDrawn="1"/>
        </p:nvCxnSpPr>
        <p:spPr>
          <a:xfrm>
            <a:off x="10694194" y="4868883"/>
            <a:ext cx="0" cy="24271010"/>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AA82F43B-809F-C245-AB13-E455D004CBD3}"/>
              </a:ext>
            </a:extLst>
          </p:cNvPr>
          <p:cNvCxnSpPr>
            <a:cxnSpLocks/>
          </p:cNvCxnSpPr>
          <p:nvPr userDrawn="1"/>
        </p:nvCxnSpPr>
        <p:spPr>
          <a:xfrm>
            <a:off x="0" y="29571696"/>
            <a:ext cx="21388388" cy="0"/>
          </a:xfrm>
          <a:prstGeom prst="line">
            <a:avLst/>
          </a:prstGeom>
          <a:ln w="12700">
            <a:solidFill>
              <a:srgbClr val="A1A1A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660231" rtl="0" eaLnBrk="1" latinLnBrk="0" hangingPunct="1">
        <a:spcBef>
          <a:spcPct val="0"/>
        </a:spcBef>
        <a:buNone/>
        <a:defRPr sz="5299" kern="1200">
          <a:solidFill>
            <a:schemeClr val="bg1"/>
          </a:solidFill>
          <a:latin typeface="Trebuchet MS" pitchFamily="34" charset="0"/>
          <a:ea typeface="+mj-ea"/>
          <a:cs typeface="+mj-cs"/>
        </a:defRPr>
      </a:lvl1pPr>
    </p:titleStyle>
    <p:bodyStyle>
      <a:lvl1pPr marL="997586" indent="-997586" algn="l" defTabSz="2660231" rtl="0" eaLnBrk="1" latinLnBrk="0" hangingPunct="1">
        <a:spcBef>
          <a:spcPct val="20000"/>
        </a:spcBef>
        <a:buFont typeface="Arial" pitchFamily="34" charset="0"/>
        <a:buChar char="•"/>
        <a:defRPr sz="9326" kern="1200">
          <a:solidFill>
            <a:schemeClr val="tx1"/>
          </a:solidFill>
          <a:latin typeface="+mn-lt"/>
          <a:ea typeface="+mn-ea"/>
          <a:cs typeface="+mn-cs"/>
        </a:defRPr>
      </a:lvl1pPr>
      <a:lvl2pPr marL="2161438" indent="-831322" algn="l" defTabSz="2660231" rtl="0" eaLnBrk="1" latinLnBrk="0" hangingPunct="1">
        <a:spcBef>
          <a:spcPct val="20000"/>
        </a:spcBef>
        <a:buFont typeface="Arial" pitchFamily="34" charset="0"/>
        <a:buChar char="–"/>
        <a:defRPr sz="8195" kern="1200">
          <a:solidFill>
            <a:schemeClr val="tx1"/>
          </a:solidFill>
          <a:latin typeface="+mn-lt"/>
          <a:ea typeface="+mn-ea"/>
          <a:cs typeface="+mn-cs"/>
        </a:defRPr>
      </a:lvl2pPr>
      <a:lvl3pPr marL="3325289" indent="-665058" algn="l" defTabSz="2660231" rtl="0" eaLnBrk="1" latinLnBrk="0" hangingPunct="1">
        <a:spcBef>
          <a:spcPct val="20000"/>
        </a:spcBef>
        <a:buFont typeface="Arial" pitchFamily="34" charset="0"/>
        <a:buChar char="•"/>
        <a:defRPr sz="6994" kern="1200">
          <a:solidFill>
            <a:schemeClr val="tx1"/>
          </a:solidFill>
          <a:latin typeface="+mn-lt"/>
          <a:ea typeface="+mn-ea"/>
          <a:cs typeface="+mn-cs"/>
        </a:defRPr>
      </a:lvl3pPr>
      <a:lvl4pPr marL="4655405"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4pPr>
      <a:lvl5pPr marL="5985520"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5pPr>
      <a:lvl6pPr marL="7315636"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6pPr>
      <a:lvl7pPr marL="8645751"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7pPr>
      <a:lvl8pPr marL="9975866"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8pPr>
      <a:lvl9pPr marL="11305982"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9pPr>
    </p:bodyStyle>
    <p:otherStyle>
      <a:defPPr>
        <a:defRPr lang="en-US"/>
      </a:defPPr>
      <a:lvl1pPr marL="0" algn="l" defTabSz="2660231" rtl="0" eaLnBrk="1" latinLnBrk="0" hangingPunct="1">
        <a:defRPr sz="5228" kern="1200">
          <a:solidFill>
            <a:schemeClr val="tx1"/>
          </a:solidFill>
          <a:latin typeface="+mn-lt"/>
          <a:ea typeface="+mn-ea"/>
          <a:cs typeface="+mn-cs"/>
        </a:defRPr>
      </a:lvl1pPr>
      <a:lvl2pPr marL="1330116" algn="l" defTabSz="2660231" rtl="0" eaLnBrk="1" latinLnBrk="0" hangingPunct="1">
        <a:defRPr sz="5228" kern="1200">
          <a:solidFill>
            <a:schemeClr val="tx1"/>
          </a:solidFill>
          <a:latin typeface="+mn-lt"/>
          <a:ea typeface="+mn-ea"/>
          <a:cs typeface="+mn-cs"/>
        </a:defRPr>
      </a:lvl2pPr>
      <a:lvl3pPr marL="2660231" algn="l" defTabSz="2660231" rtl="0" eaLnBrk="1" latinLnBrk="0" hangingPunct="1">
        <a:defRPr sz="5228" kern="1200">
          <a:solidFill>
            <a:schemeClr val="tx1"/>
          </a:solidFill>
          <a:latin typeface="+mn-lt"/>
          <a:ea typeface="+mn-ea"/>
          <a:cs typeface="+mn-cs"/>
        </a:defRPr>
      </a:lvl3pPr>
      <a:lvl4pPr marL="3990347" algn="l" defTabSz="2660231" rtl="0" eaLnBrk="1" latinLnBrk="0" hangingPunct="1">
        <a:defRPr sz="5228" kern="1200">
          <a:solidFill>
            <a:schemeClr val="tx1"/>
          </a:solidFill>
          <a:latin typeface="+mn-lt"/>
          <a:ea typeface="+mn-ea"/>
          <a:cs typeface="+mn-cs"/>
        </a:defRPr>
      </a:lvl4pPr>
      <a:lvl5pPr marL="5320461" algn="l" defTabSz="2660231" rtl="0" eaLnBrk="1" latinLnBrk="0" hangingPunct="1">
        <a:defRPr sz="5228" kern="1200">
          <a:solidFill>
            <a:schemeClr val="tx1"/>
          </a:solidFill>
          <a:latin typeface="+mn-lt"/>
          <a:ea typeface="+mn-ea"/>
          <a:cs typeface="+mn-cs"/>
        </a:defRPr>
      </a:lvl5pPr>
      <a:lvl6pPr marL="6650578" algn="l" defTabSz="2660231" rtl="0" eaLnBrk="1" latinLnBrk="0" hangingPunct="1">
        <a:defRPr sz="5228" kern="1200">
          <a:solidFill>
            <a:schemeClr val="tx1"/>
          </a:solidFill>
          <a:latin typeface="+mn-lt"/>
          <a:ea typeface="+mn-ea"/>
          <a:cs typeface="+mn-cs"/>
        </a:defRPr>
      </a:lvl6pPr>
      <a:lvl7pPr marL="7980694" algn="l" defTabSz="2660231" rtl="0" eaLnBrk="1" latinLnBrk="0" hangingPunct="1">
        <a:defRPr sz="5228" kern="1200">
          <a:solidFill>
            <a:schemeClr val="tx1"/>
          </a:solidFill>
          <a:latin typeface="+mn-lt"/>
          <a:ea typeface="+mn-ea"/>
          <a:cs typeface="+mn-cs"/>
        </a:defRPr>
      </a:lvl7pPr>
      <a:lvl8pPr marL="9310809" algn="l" defTabSz="2660231" rtl="0" eaLnBrk="1" latinLnBrk="0" hangingPunct="1">
        <a:defRPr sz="5228" kern="1200">
          <a:solidFill>
            <a:schemeClr val="tx1"/>
          </a:solidFill>
          <a:latin typeface="+mn-lt"/>
          <a:ea typeface="+mn-ea"/>
          <a:cs typeface="+mn-cs"/>
        </a:defRPr>
      </a:lvl8pPr>
      <a:lvl9pPr marL="10640925" algn="l" defTabSz="2660231" rtl="0" eaLnBrk="1" latinLnBrk="0" hangingPunct="1">
        <a:defRPr sz="522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345475C1-36AF-604C-A7B2-845C329480AD}"/>
              </a:ext>
            </a:extLst>
          </p:cNvPr>
          <p:cNvSpPr txBox="1">
            <a:spLocks noChangeArrowheads="1"/>
          </p:cNvSpPr>
          <p:nvPr userDrawn="1"/>
        </p:nvSpPr>
        <p:spPr bwMode="auto">
          <a:xfrm>
            <a:off x="916736" y="29704560"/>
            <a:ext cx="2291522" cy="232752"/>
          </a:xfrm>
          <a:prstGeom prst="rect">
            <a:avLst/>
          </a:prstGeom>
          <a:noFill/>
          <a:ln w="9525">
            <a:noFill/>
            <a:miter lim="800000"/>
            <a:headEnd/>
            <a:tailEnd/>
          </a:ln>
          <a:effectLst/>
        </p:spPr>
        <p:txBody>
          <a:bodyPr wrap="square" lIns="55314" tIns="27652" rIns="55314" bIns="27652">
            <a:spAutoFit/>
          </a:bodyPr>
          <a:lstStyle/>
          <a:p>
            <a:pPr eaLnBrk="0" hangingPunct="0">
              <a:lnSpc>
                <a:spcPct val="65000"/>
              </a:lnSpc>
              <a:spcBef>
                <a:spcPct val="50000"/>
              </a:spcBef>
              <a:defRPr/>
            </a:pPr>
            <a:r>
              <a:rPr lang="en-US" sz="424"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2"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30537B74-A0BD-534E-8B3A-86FA64D92857}"/>
              </a:ext>
            </a:extLst>
          </p:cNvPr>
          <p:cNvCxnSpPr>
            <a:cxnSpLocks/>
          </p:cNvCxnSpPr>
          <p:nvPr userDrawn="1"/>
        </p:nvCxnSpPr>
        <p:spPr>
          <a:xfrm>
            <a:off x="10694194" y="4868883"/>
            <a:ext cx="0" cy="24271010"/>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3B1945AE-8AA9-8B4B-96C3-181ED46B6564}"/>
              </a:ext>
            </a:extLst>
          </p:cNvPr>
          <p:cNvCxnSpPr>
            <a:cxnSpLocks/>
          </p:cNvCxnSpPr>
          <p:nvPr userDrawn="1"/>
        </p:nvCxnSpPr>
        <p:spPr>
          <a:xfrm>
            <a:off x="0" y="29571696"/>
            <a:ext cx="21388388" cy="0"/>
          </a:xfrm>
          <a:prstGeom prst="line">
            <a:avLst/>
          </a:prstGeom>
          <a:ln w="12700">
            <a:solidFill>
              <a:srgbClr val="A1A1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2660231" rtl="0" eaLnBrk="1" latinLnBrk="0" hangingPunct="1">
        <a:spcBef>
          <a:spcPct val="0"/>
        </a:spcBef>
        <a:buNone/>
        <a:defRPr sz="5299" kern="1200">
          <a:solidFill>
            <a:schemeClr val="bg1"/>
          </a:solidFill>
          <a:latin typeface="Trebuchet MS" pitchFamily="34" charset="0"/>
          <a:ea typeface="+mj-ea"/>
          <a:cs typeface="+mj-cs"/>
        </a:defRPr>
      </a:lvl1pPr>
    </p:titleStyle>
    <p:bodyStyle>
      <a:lvl1pPr marL="997586" indent="-997586" algn="l" defTabSz="2660231" rtl="0" eaLnBrk="1" latinLnBrk="0" hangingPunct="1">
        <a:spcBef>
          <a:spcPct val="20000"/>
        </a:spcBef>
        <a:buFont typeface="Arial" pitchFamily="34" charset="0"/>
        <a:buChar char="•"/>
        <a:defRPr sz="9326" kern="1200">
          <a:solidFill>
            <a:schemeClr val="tx1"/>
          </a:solidFill>
          <a:latin typeface="+mn-lt"/>
          <a:ea typeface="+mn-ea"/>
          <a:cs typeface="+mn-cs"/>
        </a:defRPr>
      </a:lvl1pPr>
      <a:lvl2pPr marL="2161438" indent="-831322" algn="l" defTabSz="2660231" rtl="0" eaLnBrk="1" latinLnBrk="0" hangingPunct="1">
        <a:spcBef>
          <a:spcPct val="20000"/>
        </a:spcBef>
        <a:buFont typeface="Arial" pitchFamily="34" charset="0"/>
        <a:buChar char="–"/>
        <a:defRPr sz="8195" kern="1200">
          <a:solidFill>
            <a:schemeClr val="tx1"/>
          </a:solidFill>
          <a:latin typeface="+mn-lt"/>
          <a:ea typeface="+mn-ea"/>
          <a:cs typeface="+mn-cs"/>
        </a:defRPr>
      </a:lvl2pPr>
      <a:lvl3pPr marL="3325289" indent="-665058" algn="l" defTabSz="2660231" rtl="0" eaLnBrk="1" latinLnBrk="0" hangingPunct="1">
        <a:spcBef>
          <a:spcPct val="20000"/>
        </a:spcBef>
        <a:buFont typeface="Arial" pitchFamily="34" charset="0"/>
        <a:buChar char="•"/>
        <a:defRPr sz="6994" kern="1200">
          <a:solidFill>
            <a:schemeClr val="tx1"/>
          </a:solidFill>
          <a:latin typeface="+mn-lt"/>
          <a:ea typeface="+mn-ea"/>
          <a:cs typeface="+mn-cs"/>
        </a:defRPr>
      </a:lvl3pPr>
      <a:lvl4pPr marL="4655405"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4pPr>
      <a:lvl5pPr marL="5985520"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5pPr>
      <a:lvl6pPr marL="7315636"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6pPr>
      <a:lvl7pPr marL="8645751"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7pPr>
      <a:lvl8pPr marL="9975866"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8pPr>
      <a:lvl9pPr marL="11305982" indent="-665058" algn="l" defTabSz="2660231" rtl="0" eaLnBrk="1" latinLnBrk="0" hangingPunct="1">
        <a:spcBef>
          <a:spcPct val="20000"/>
        </a:spcBef>
        <a:buFont typeface="Arial" pitchFamily="34" charset="0"/>
        <a:buChar char="•"/>
        <a:defRPr sz="5864" kern="1200">
          <a:solidFill>
            <a:schemeClr val="tx1"/>
          </a:solidFill>
          <a:latin typeface="+mn-lt"/>
          <a:ea typeface="+mn-ea"/>
          <a:cs typeface="+mn-cs"/>
        </a:defRPr>
      </a:lvl9pPr>
    </p:bodyStyle>
    <p:otherStyle>
      <a:defPPr>
        <a:defRPr lang="en-US"/>
      </a:defPPr>
      <a:lvl1pPr marL="0" algn="l" defTabSz="2660231" rtl="0" eaLnBrk="1" latinLnBrk="0" hangingPunct="1">
        <a:defRPr sz="5228" kern="1200">
          <a:solidFill>
            <a:schemeClr val="tx1"/>
          </a:solidFill>
          <a:latin typeface="+mn-lt"/>
          <a:ea typeface="+mn-ea"/>
          <a:cs typeface="+mn-cs"/>
        </a:defRPr>
      </a:lvl1pPr>
      <a:lvl2pPr marL="1330116" algn="l" defTabSz="2660231" rtl="0" eaLnBrk="1" latinLnBrk="0" hangingPunct="1">
        <a:defRPr sz="5228" kern="1200">
          <a:solidFill>
            <a:schemeClr val="tx1"/>
          </a:solidFill>
          <a:latin typeface="+mn-lt"/>
          <a:ea typeface="+mn-ea"/>
          <a:cs typeface="+mn-cs"/>
        </a:defRPr>
      </a:lvl2pPr>
      <a:lvl3pPr marL="2660231" algn="l" defTabSz="2660231" rtl="0" eaLnBrk="1" latinLnBrk="0" hangingPunct="1">
        <a:defRPr sz="5228" kern="1200">
          <a:solidFill>
            <a:schemeClr val="tx1"/>
          </a:solidFill>
          <a:latin typeface="+mn-lt"/>
          <a:ea typeface="+mn-ea"/>
          <a:cs typeface="+mn-cs"/>
        </a:defRPr>
      </a:lvl3pPr>
      <a:lvl4pPr marL="3990347" algn="l" defTabSz="2660231" rtl="0" eaLnBrk="1" latinLnBrk="0" hangingPunct="1">
        <a:defRPr sz="5228" kern="1200">
          <a:solidFill>
            <a:schemeClr val="tx1"/>
          </a:solidFill>
          <a:latin typeface="+mn-lt"/>
          <a:ea typeface="+mn-ea"/>
          <a:cs typeface="+mn-cs"/>
        </a:defRPr>
      </a:lvl4pPr>
      <a:lvl5pPr marL="5320461" algn="l" defTabSz="2660231" rtl="0" eaLnBrk="1" latinLnBrk="0" hangingPunct="1">
        <a:defRPr sz="5228" kern="1200">
          <a:solidFill>
            <a:schemeClr val="tx1"/>
          </a:solidFill>
          <a:latin typeface="+mn-lt"/>
          <a:ea typeface="+mn-ea"/>
          <a:cs typeface="+mn-cs"/>
        </a:defRPr>
      </a:lvl5pPr>
      <a:lvl6pPr marL="6650578" algn="l" defTabSz="2660231" rtl="0" eaLnBrk="1" latinLnBrk="0" hangingPunct="1">
        <a:defRPr sz="5228" kern="1200">
          <a:solidFill>
            <a:schemeClr val="tx1"/>
          </a:solidFill>
          <a:latin typeface="+mn-lt"/>
          <a:ea typeface="+mn-ea"/>
          <a:cs typeface="+mn-cs"/>
        </a:defRPr>
      </a:lvl6pPr>
      <a:lvl7pPr marL="7980694" algn="l" defTabSz="2660231" rtl="0" eaLnBrk="1" latinLnBrk="0" hangingPunct="1">
        <a:defRPr sz="5228" kern="1200">
          <a:solidFill>
            <a:schemeClr val="tx1"/>
          </a:solidFill>
          <a:latin typeface="+mn-lt"/>
          <a:ea typeface="+mn-ea"/>
          <a:cs typeface="+mn-cs"/>
        </a:defRPr>
      </a:lvl7pPr>
      <a:lvl8pPr marL="9310809" algn="l" defTabSz="2660231" rtl="0" eaLnBrk="1" latinLnBrk="0" hangingPunct="1">
        <a:defRPr sz="5228" kern="1200">
          <a:solidFill>
            <a:schemeClr val="tx1"/>
          </a:solidFill>
          <a:latin typeface="+mn-lt"/>
          <a:ea typeface="+mn-ea"/>
          <a:cs typeface="+mn-cs"/>
        </a:defRPr>
      </a:lvl8pPr>
      <a:lvl9pPr marL="10640925" algn="l" defTabSz="2660231" rtl="0" eaLnBrk="1" latinLnBrk="0" hangingPunct="1">
        <a:defRPr sz="52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A72539-E469-C94C-8292-C89DE20631C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E96A1DB-69D6-BB44-B779-644162A9B39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930A21B-47AC-2448-A229-FC17581B156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23B731D-2357-2142-8F2F-75E168C60B70}"/>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0F32A34-9641-B441-B865-A33A288E64B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FD0892CE-AED0-8B46-B78C-F757D5B1F38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A18F49B3-DF24-F345-8341-B3B0487BC06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AE9E854D-BB31-664B-BDFC-CCE0B8F04334}"/>
              </a:ext>
            </a:extLst>
          </p:cNvPr>
          <p:cNvSpPr>
            <a:spLocks noGrp="1"/>
          </p:cNvSpPr>
          <p:nvPr>
            <p:ph type="body" sz="quarter" idx="29"/>
          </p:nvPr>
        </p:nvSpPr>
        <p:spPr>
          <a:xfrm>
            <a:off x="10995694" y="21053823"/>
            <a:ext cx="9899194" cy="538978"/>
          </a:xfrm>
        </p:spPr>
        <p:txBody>
          <a:bodyPr/>
          <a:lstStyle/>
          <a:p>
            <a:endParaRPr lang="en-US" dirty="0"/>
          </a:p>
        </p:txBody>
      </p:sp>
      <p:sp>
        <p:nvSpPr>
          <p:cNvPr id="10" name="Text Placeholder 9">
            <a:extLst>
              <a:ext uri="{FF2B5EF4-FFF2-40B4-BE49-F238E27FC236}">
                <a16:creationId xmlns:a16="http://schemas.microsoft.com/office/drawing/2014/main" id="{47BF609D-F805-5141-8A7D-B37696CEABE2}"/>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93067D59-1CEE-B44C-ADB1-8240DC21200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7FBA12C-048C-8B4B-AD13-E8EA3EA9010F}"/>
              </a:ext>
            </a:extLst>
          </p:cNvPr>
          <p:cNvSpPr>
            <a:spLocks noGrp="1"/>
          </p:cNvSpPr>
          <p:nvPr>
            <p:ph type="body" sz="quarter" idx="150"/>
          </p:nvPr>
        </p:nvSpPr>
        <p:spPr/>
        <p:txBody>
          <a:bodyPr>
            <a:normAutofit lnSpcReduction="10000"/>
          </a:bodyPr>
          <a:lstStyle/>
          <a:p>
            <a:endParaRPr lang="en-US"/>
          </a:p>
        </p:txBody>
      </p:sp>
      <p:sp>
        <p:nvSpPr>
          <p:cNvPr id="13" name="Text Placeholder 12">
            <a:extLst>
              <a:ext uri="{FF2B5EF4-FFF2-40B4-BE49-F238E27FC236}">
                <a16:creationId xmlns:a16="http://schemas.microsoft.com/office/drawing/2014/main" id="{B7DF585E-BFF2-E54F-A04D-7A360B5247D5}"/>
              </a:ext>
            </a:extLst>
          </p:cNvPr>
          <p:cNvSpPr>
            <a:spLocks noGrp="1"/>
          </p:cNvSpPr>
          <p:nvPr>
            <p:ph type="body" sz="quarter" idx="151"/>
          </p:nvPr>
        </p:nvSpPr>
        <p:spPr/>
        <p:txBody>
          <a:bodyPr>
            <a:normAutofit lnSpcReduction="10000"/>
          </a:bodyPr>
          <a:lstStyle/>
          <a:p>
            <a:endParaRPr lang="en-US"/>
          </a:p>
        </p:txBody>
      </p:sp>
      <p:sp>
        <p:nvSpPr>
          <p:cNvPr id="14" name="Text Placeholder 13">
            <a:extLst>
              <a:ext uri="{FF2B5EF4-FFF2-40B4-BE49-F238E27FC236}">
                <a16:creationId xmlns:a16="http://schemas.microsoft.com/office/drawing/2014/main" id="{D41F830E-651D-F643-942B-ADB6069521A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08761780"/>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1372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38</cp:revision>
  <dcterms:created xsi:type="dcterms:W3CDTF">2012-02-10T00:10:15Z</dcterms:created>
  <dcterms:modified xsi:type="dcterms:W3CDTF">2019-09-07T00:56:54Z</dcterms:modified>
  <cp:category>Research poster templates</cp:category>
</cp:coreProperties>
</file>