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07" userDrawn="1">
          <p15:clr>
            <a:srgbClr val="A4A3A4"/>
          </p15:clr>
        </p15:guide>
        <p15:guide id="6" pos="1812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94706" autoAdjust="0"/>
  </p:normalViewPr>
  <p:slideViewPr>
    <p:cSldViewPr snapToGrid="0" snapToObjects="1" showGuides="1">
      <p:cViewPr varScale="1">
        <p:scale>
          <a:sx n="51" d="100"/>
          <a:sy n="51" d="100"/>
        </p:scale>
        <p:origin x="1080" y="248"/>
      </p:cViewPr>
      <p:guideLst>
        <p:guide orient="horz" pos="1659"/>
        <p:guide orient="horz" pos="144"/>
        <p:guide orient="horz" pos="10080"/>
        <p:guide orient="horz"/>
        <p:guide pos="307"/>
        <p:guide pos="181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31" name="Text Placeholder 3">
            <a:extLst>
              <a:ext uri="{FF2B5EF4-FFF2-40B4-BE49-F238E27FC236}">
                <a16:creationId xmlns:a16="http://schemas.microsoft.com/office/drawing/2014/main" id="{DD5F448D-3880-497A-8C8F-433635B0808A}"/>
              </a:ext>
            </a:extLst>
          </p:cNvPr>
          <p:cNvSpPr>
            <a:spLocks noGrp="1"/>
          </p:cNvSpPr>
          <p:nvPr>
            <p:ph type="body" sz="quarter" idx="10" hasCustomPrompt="1"/>
          </p:nvPr>
        </p:nvSpPr>
        <p:spPr>
          <a:xfrm>
            <a:off x="509682" y="3174406"/>
            <a:ext cx="6071838" cy="4712295"/>
          </a:xfrm>
          <a:prstGeom prst="rect">
            <a:avLst/>
          </a:prstGeom>
          <a:solidFill>
            <a:schemeClr val="bg2"/>
          </a:solidFill>
        </p:spPr>
        <p:txBody>
          <a:bodyPr wrap="square" lIns="228589" tIns="228589" rIns="228589" bIns="228589">
            <a:noAutofit/>
          </a:bodyPr>
          <a:lstStyle>
            <a:lvl1pPr marL="0" marR="0" indent="0" algn="l" defTabSz="4681640" rtl="0" eaLnBrk="1" fontAlgn="auto" latinLnBrk="0" hangingPunct="1">
              <a:lnSpc>
                <a:spcPct val="100000"/>
              </a:lnSpc>
              <a:spcBef>
                <a:spcPct val="20000"/>
              </a:spcBef>
              <a:spcAft>
                <a:spcPts val="0"/>
              </a:spcAft>
              <a:buClrTx/>
              <a:buSzTx/>
              <a:buFont typeface="Arial" pitchFamily="34" charset="0"/>
              <a:buNone/>
              <a:tabLst/>
              <a:defRPr sz="2133">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marL="0" marR="0" lvl="0" indent="0" algn="l" defTabSz="468164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2" name="Text Placeholder 5">
            <a:extLst>
              <a:ext uri="{FF2B5EF4-FFF2-40B4-BE49-F238E27FC236}">
                <a16:creationId xmlns:a16="http://schemas.microsoft.com/office/drawing/2014/main" id="{0E5EFEDA-3E37-43AD-B220-272CD5AB8210}"/>
              </a:ext>
            </a:extLst>
          </p:cNvPr>
          <p:cNvSpPr>
            <a:spLocks noGrp="1"/>
          </p:cNvSpPr>
          <p:nvPr>
            <p:ph type="body" sz="quarter" idx="20" hasCustomPrompt="1"/>
          </p:nvPr>
        </p:nvSpPr>
        <p:spPr>
          <a:xfrm>
            <a:off x="548403" y="8262528"/>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OBJECTIVES</a:t>
            </a:r>
          </a:p>
        </p:txBody>
      </p:sp>
      <p:sp>
        <p:nvSpPr>
          <p:cNvPr id="43" name="Text Placeholder 3">
            <a:extLst>
              <a:ext uri="{FF2B5EF4-FFF2-40B4-BE49-F238E27FC236}">
                <a16:creationId xmlns:a16="http://schemas.microsoft.com/office/drawing/2014/main" id="{A1635A13-3BE2-433D-86CD-BF2C5DFB1CAC}"/>
              </a:ext>
            </a:extLst>
          </p:cNvPr>
          <p:cNvSpPr>
            <a:spLocks noGrp="1"/>
          </p:cNvSpPr>
          <p:nvPr>
            <p:ph type="body" sz="quarter" idx="96" hasCustomPrompt="1"/>
          </p:nvPr>
        </p:nvSpPr>
        <p:spPr>
          <a:xfrm>
            <a:off x="529042" y="8600256"/>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44" name="Text Placeholder 76">
            <a:extLst>
              <a:ext uri="{FF2B5EF4-FFF2-40B4-BE49-F238E27FC236}">
                <a16:creationId xmlns:a16="http://schemas.microsoft.com/office/drawing/2014/main" id="{79A11AE8-25B9-4617-A357-26AC75DEEB5D}"/>
              </a:ext>
            </a:extLst>
          </p:cNvPr>
          <p:cNvSpPr>
            <a:spLocks noGrp="1"/>
          </p:cNvSpPr>
          <p:nvPr>
            <p:ph type="body" sz="quarter" idx="150" hasCustomPrompt="1"/>
          </p:nvPr>
        </p:nvSpPr>
        <p:spPr>
          <a:xfrm>
            <a:off x="509681" y="2190020"/>
            <a:ext cx="28216237" cy="654997"/>
          </a:xfrm>
          <a:prstGeom prst="rect">
            <a:avLst/>
          </a:prstGeom>
        </p:spPr>
        <p:txBody>
          <a:bodyPr anchor="t" anchorCtr="0">
            <a:normAutofit/>
          </a:bodyPr>
          <a:lstStyle>
            <a:lvl1pPr marL="0" indent="0" algn="l">
              <a:buFontTx/>
              <a:buNone/>
              <a:defRPr sz="2560" b="0" i="0">
                <a:solidFill>
                  <a:schemeClr val="accent3">
                    <a:lumMod val="75000"/>
                  </a:schemeClr>
                </a:solidFill>
                <a:latin typeface="Helvetica Light" panose="020B040302020202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45" name="Text Placeholder 76">
            <a:extLst>
              <a:ext uri="{FF2B5EF4-FFF2-40B4-BE49-F238E27FC236}">
                <a16:creationId xmlns:a16="http://schemas.microsoft.com/office/drawing/2014/main" id="{DE20B24C-E064-41B7-8E83-ACA3CBC68BA9}"/>
              </a:ext>
            </a:extLst>
          </p:cNvPr>
          <p:cNvSpPr>
            <a:spLocks noGrp="1"/>
          </p:cNvSpPr>
          <p:nvPr>
            <p:ph type="body" sz="quarter" idx="151" hasCustomPrompt="1"/>
          </p:nvPr>
        </p:nvSpPr>
        <p:spPr>
          <a:xfrm>
            <a:off x="509681" y="1665168"/>
            <a:ext cx="28216241" cy="470607"/>
          </a:xfrm>
          <a:prstGeom prst="rect">
            <a:avLst/>
          </a:prstGeom>
        </p:spPr>
        <p:txBody>
          <a:bodyPr anchor="t" anchorCtr="0">
            <a:normAutofit/>
          </a:bodyPr>
          <a:lstStyle>
            <a:lvl1pPr marL="0" indent="0" algn="l">
              <a:buFontTx/>
              <a:buNone/>
              <a:defRPr sz="2560" b="0" i="0">
                <a:solidFill>
                  <a:schemeClr val="accent3">
                    <a:lumMod val="75000"/>
                  </a:schemeClr>
                </a:solidFill>
                <a:latin typeface="Helvetica Light" panose="020B040302020202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46" name="Text Placeholder 76">
            <a:extLst>
              <a:ext uri="{FF2B5EF4-FFF2-40B4-BE49-F238E27FC236}">
                <a16:creationId xmlns:a16="http://schemas.microsoft.com/office/drawing/2014/main" id="{24EC8ED1-A2DF-457D-AF1B-6057B7E77A09}"/>
              </a:ext>
            </a:extLst>
          </p:cNvPr>
          <p:cNvSpPr>
            <a:spLocks noGrp="1"/>
          </p:cNvSpPr>
          <p:nvPr>
            <p:ph type="body" sz="quarter" idx="153" hasCustomPrompt="1"/>
          </p:nvPr>
        </p:nvSpPr>
        <p:spPr>
          <a:xfrm>
            <a:off x="509682" y="582610"/>
            <a:ext cx="28216244" cy="1028313"/>
          </a:xfrm>
          <a:prstGeom prst="rect">
            <a:avLst/>
          </a:prstGeom>
        </p:spPr>
        <p:txBody>
          <a:bodyPr anchor="t" anchorCtr="0">
            <a:normAutofit/>
          </a:bodyPr>
          <a:lstStyle>
            <a:lvl1pPr marL="0" indent="0" algn="l">
              <a:buFontTx/>
              <a:buNone/>
              <a:defRPr sz="6400" b="1" i="0">
                <a:solidFill>
                  <a:schemeClr val="accent3">
                    <a:lumMod val="75000"/>
                  </a:schemeClr>
                </a:solidFill>
                <a:latin typeface="Helvetica Light" panose="020B040302020202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
        <p:nvSpPr>
          <p:cNvPr id="60" name="Text Placeholder 5">
            <a:extLst>
              <a:ext uri="{FF2B5EF4-FFF2-40B4-BE49-F238E27FC236}">
                <a16:creationId xmlns:a16="http://schemas.microsoft.com/office/drawing/2014/main" id="{AC6FA543-F827-4490-8747-E041951E9BBF}"/>
              </a:ext>
            </a:extLst>
          </p:cNvPr>
          <p:cNvSpPr>
            <a:spLocks noGrp="1"/>
          </p:cNvSpPr>
          <p:nvPr>
            <p:ph type="body" sz="quarter" idx="154" hasCustomPrompt="1"/>
          </p:nvPr>
        </p:nvSpPr>
        <p:spPr>
          <a:xfrm>
            <a:off x="7887857" y="3250606"/>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MATERIALS &amp; METHODS</a:t>
            </a:r>
          </a:p>
        </p:txBody>
      </p:sp>
      <p:sp>
        <p:nvSpPr>
          <p:cNvPr id="61" name="Text Placeholder 3">
            <a:extLst>
              <a:ext uri="{FF2B5EF4-FFF2-40B4-BE49-F238E27FC236}">
                <a16:creationId xmlns:a16="http://schemas.microsoft.com/office/drawing/2014/main" id="{E64E7D9A-F726-4A90-AF82-6BEA92F79A12}"/>
              </a:ext>
            </a:extLst>
          </p:cNvPr>
          <p:cNvSpPr>
            <a:spLocks noGrp="1"/>
          </p:cNvSpPr>
          <p:nvPr>
            <p:ph type="body" sz="quarter" idx="155" hasCustomPrompt="1"/>
          </p:nvPr>
        </p:nvSpPr>
        <p:spPr>
          <a:xfrm>
            <a:off x="7868496" y="3588334"/>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62" name="Text Placeholder 5">
            <a:extLst>
              <a:ext uri="{FF2B5EF4-FFF2-40B4-BE49-F238E27FC236}">
                <a16:creationId xmlns:a16="http://schemas.microsoft.com/office/drawing/2014/main" id="{1B640BD6-EB1D-4700-B778-118A05A7B6F5}"/>
              </a:ext>
            </a:extLst>
          </p:cNvPr>
          <p:cNvSpPr>
            <a:spLocks noGrp="1"/>
          </p:cNvSpPr>
          <p:nvPr>
            <p:ph type="body" sz="quarter" idx="156" hasCustomPrompt="1"/>
          </p:nvPr>
        </p:nvSpPr>
        <p:spPr>
          <a:xfrm>
            <a:off x="15359189" y="3250606"/>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RESULTS</a:t>
            </a:r>
          </a:p>
        </p:txBody>
      </p:sp>
      <p:sp>
        <p:nvSpPr>
          <p:cNvPr id="63" name="Text Placeholder 3">
            <a:extLst>
              <a:ext uri="{FF2B5EF4-FFF2-40B4-BE49-F238E27FC236}">
                <a16:creationId xmlns:a16="http://schemas.microsoft.com/office/drawing/2014/main" id="{B283546A-80D9-4B28-9B82-150596C41FEC}"/>
              </a:ext>
            </a:extLst>
          </p:cNvPr>
          <p:cNvSpPr>
            <a:spLocks noGrp="1"/>
          </p:cNvSpPr>
          <p:nvPr>
            <p:ph type="body" sz="quarter" idx="157" hasCustomPrompt="1"/>
          </p:nvPr>
        </p:nvSpPr>
        <p:spPr>
          <a:xfrm>
            <a:off x="15339828" y="3588334"/>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64" name="Text Placeholder 5">
            <a:extLst>
              <a:ext uri="{FF2B5EF4-FFF2-40B4-BE49-F238E27FC236}">
                <a16:creationId xmlns:a16="http://schemas.microsoft.com/office/drawing/2014/main" id="{5E1384AF-9F19-49D9-8A53-A26A298EAC3D}"/>
              </a:ext>
            </a:extLst>
          </p:cNvPr>
          <p:cNvSpPr>
            <a:spLocks noGrp="1"/>
          </p:cNvSpPr>
          <p:nvPr>
            <p:ph type="body" sz="quarter" idx="158" hasCustomPrompt="1"/>
          </p:nvPr>
        </p:nvSpPr>
        <p:spPr>
          <a:xfrm>
            <a:off x="22718001" y="3250606"/>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CONCLUSIONS</a:t>
            </a:r>
          </a:p>
        </p:txBody>
      </p:sp>
      <p:sp>
        <p:nvSpPr>
          <p:cNvPr id="65" name="Text Placeholder 3">
            <a:extLst>
              <a:ext uri="{FF2B5EF4-FFF2-40B4-BE49-F238E27FC236}">
                <a16:creationId xmlns:a16="http://schemas.microsoft.com/office/drawing/2014/main" id="{15D1E702-5B96-4332-80AA-CCCE21ACA4CE}"/>
              </a:ext>
            </a:extLst>
          </p:cNvPr>
          <p:cNvSpPr>
            <a:spLocks noGrp="1"/>
          </p:cNvSpPr>
          <p:nvPr>
            <p:ph type="body" sz="quarter" idx="159" hasCustomPrompt="1"/>
          </p:nvPr>
        </p:nvSpPr>
        <p:spPr>
          <a:xfrm>
            <a:off x="22698640" y="3588334"/>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66" name="Text Placeholder 5">
            <a:extLst>
              <a:ext uri="{FF2B5EF4-FFF2-40B4-BE49-F238E27FC236}">
                <a16:creationId xmlns:a16="http://schemas.microsoft.com/office/drawing/2014/main" id="{CE357490-F76D-492A-B9A5-AC21C99ED668}"/>
              </a:ext>
            </a:extLst>
          </p:cNvPr>
          <p:cNvSpPr>
            <a:spLocks noGrp="1"/>
          </p:cNvSpPr>
          <p:nvPr>
            <p:ph type="body" sz="quarter" idx="160" hasCustomPrompt="1"/>
          </p:nvPr>
        </p:nvSpPr>
        <p:spPr>
          <a:xfrm>
            <a:off x="22718001" y="8262528"/>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REFERENCES</a:t>
            </a:r>
          </a:p>
        </p:txBody>
      </p:sp>
      <p:sp>
        <p:nvSpPr>
          <p:cNvPr id="67" name="Text Placeholder 3">
            <a:extLst>
              <a:ext uri="{FF2B5EF4-FFF2-40B4-BE49-F238E27FC236}">
                <a16:creationId xmlns:a16="http://schemas.microsoft.com/office/drawing/2014/main" id="{D2FD8B10-7AE9-41E1-BCA5-8F9E1442A8E5}"/>
              </a:ext>
            </a:extLst>
          </p:cNvPr>
          <p:cNvSpPr>
            <a:spLocks noGrp="1"/>
          </p:cNvSpPr>
          <p:nvPr>
            <p:ph type="body" sz="quarter" idx="161" hasCustomPrompt="1"/>
          </p:nvPr>
        </p:nvSpPr>
        <p:spPr>
          <a:xfrm>
            <a:off x="22698640" y="8600256"/>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328802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2DB5683-4946-B142-9E1F-9B73D24DEE10}"/>
              </a:ext>
            </a:extLst>
          </p:cNvPr>
          <p:cNvSpPr>
            <a:spLocks noGrp="1"/>
          </p:cNvSpPr>
          <p:nvPr>
            <p:ph type="body" sz="quarter" idx="10" hasCustomPrompt="1"/>
          </p:nvPr>
        </p:nvSpPr>
        <p:spPr>
          <a:xfrm>
            <a:off x="509682" y="3174406"/>
            <a:ext cx="6071838" cy="4712295"/>
          </a:xfrm>
          <a:prstGeom prst="rect">
            <a:avLst/>
          </a:prstGeom>
          <a:solidFill>
            <a:schemeClr val="bg2"/>
          </a:solidFill>
        </p:spPr>
        <p:txBody>
          <a:bodyPr wrap="square" lIns="228589" tIns="228589" rIns="228589" bIns="228589">
            <a:noAutofit/>
          </a:bodyPr>
          <a:lstStyle>
            <a:lvl1pPr marL="0" marR="0" indent="0" algn="l" defTabSz="4681640" rtl="0" eaLnBrk="1" fontAlgn="auto" latinLnBrk="0" hangingPunct="1">
              <a:lnSpc>
                <a:spcPct val="100000"/>
              </a:lnSpc>
              <a:spcBef>
                <a:spcPct val="20000"/>
              </a:spcBef>
              <a:spcAft>
                <a:spcPts val="0"/>
              </a:spcAft>
              <a:buClrTx/>
              <a:buSzTx/>
              <a:buFont typeface="Arial" pitchFamily="34" charset="0"/>
              <a:buNone/>
              <a:tabLst/>
              <a:defRPr sz="2133">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marL="0" marR="0" lvl="0" indent="0" algn="l" defTabSz="468164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 name="Text Placeholder 5">
            <a:extLst>
              <a:ext uri="{FF2B5EF4-FFF2-40B4-BE49-F238E27FC236}">
                <a16:creationId xmlns:a16="http://schemas.microsoft.com/office/drawing/2014/main" id="{8136F155-C8F7-0C41-BD80-3B811BEBD5A6}"/>
              </a:ext>
            </a:extLst>
          </p:cNvPr>
          <p:cNvSpPr>
            <a:spLocks noGrp="1"/>
          </p:cNvSpPr>
          <p:nvPr>
            <p:ph type="body" sz="quarter" idx="20" hasCustomPrompt="1"/>
          </p:nvPr>
        </p:nvSpPr>
        <p:spPr>
          <a:xfrm>
            <a:off x="548403" y="8262528"/>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OBJECTIVES</a:t>
            </a:r>
          </a:p>
        </p:txBody>
      </p:sp>
      <p:sp>
        <p:nvSpPr>
          <p:cNvPr id="4" name="Text Placeholder 3">
            <a:extLst>
              <a:ext uri="{FF2B5EF4-FFF2-40B4-BE49-F238E27FC236}">
                <a16:creationId xmlns:a16="http://schemas.microsoft.com/office/drawing/2014/main" id="{EE1B3ED5-948B-7B4F-8B94-B4052B9F4519}"/>
              </a:ext>
            </a:extLst>
          </p:cNvPr>
          <p:cNvSpPr>
            <a:spLocks noGrp="1"/>
          </p:cNvSpPr>
          <p:nvPr>
            <p:ph type="body" sz="quarter" idx="96" hasCustomPrompt="1"/>
          </p:nvPr>
        </p:nvSpPr>
        <p:spPr>
          <a:xfrm>
            <a:off x="529042" y="8600256"/>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5" name="Text Placeholder 76">
            <a:extLst>
              <a:ext uri="{FF2B5EF4-FFF2-40B4-BE49-F238E27FC236}">
                <a16:creationId xmlns:a16="http://schemas.microsoft.com/office/drawing/2014/main" id="{B2D51CEC-41F6-3746-9508-4AC085C869F8}"/>
              </a:ext>
            </a:extLst>
          </p:cNvPr>
          <p:cNvSpPr>
            <a:spLocks noGrp="1"/>
          </p:cNvSpPr>
          <p:nvPr>
            <p:ph type="body" sz="quarter" idx="150" hasCustomPrompt="1"/>
          </p:nvPr>
        </p:nvSpPr>
        <p:spPr>
          <a:xfrm>
            <a:off x="509681" y="2190020"/>
            <a:ext cx="28216237" cy="654997"/>
          </a:xfrm>
          <a:prstGeom prst="rect">
            <a:avLst/>
          </a:prstGeom>
        </p:spPr>
        <p:txBody>
          <a:bodyPr anchor="t" anchorCtr="0">
            <a:normAutofit/>
          </a:bodyPr>
          <a:lstStyle>
            <a:lvl1pPr marL="0" indent="0" algn="l">
              <a:buFontTx/>
              <a:buNone/>
              <a:defRPr sz="2560" b="0" i="0">
                <a:solidFill>
                  <a:schemeClr val="accent3">
                    <a:lumMod val="75000"/>
                  </a:schemeClr>
                </a:solidFill>
                <a:latin typeface="Helvetica Light" panose="020B040302020202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6" name="Text Placeholder 76">
            <a:extLst>
              <a:ext uri="{FF2B5EF4-FFF2-40B4-BE49-F238E27FC236}">
                <a16:creationId xmlns:a16="http://schemas.microsoft.com/office/drawing/2014/main" id="{9ECBA0CF-BFD5-7F41-90E7-44E35F647CF0}"/>
              </a:ext>
            </a:extLst>
          </p:cNvPr>
          <p:cNvSpPr>
            <a:spLocks noGrp="1"/>
          </p:cNvSpPr>
          <p:nvPr>
            <p:ph type="body" sz="quarter" idx="151" hasCustomPrompt="1"/>
          </p:nvPr>
        </p:nvSpPr>
        <p:spPr>
          <a:xfrm>
            <a:off x="509681" y="1665168"/>
            <a:ext cx="28216241" cy="470607"/>
          </a:xfrm>
          <a:prstGeom prst="rect">
            <a:avLst/>
          </a:prstGeom>
        </p:spPr>
        <p:txBody>
          <a:bodyPr anchor="t" anchorCtr="0">
            <a:normAutofit/>
          </a:bodyPr>
          <a:lstStyle>
            <a:lvl1pPr marL="0" indent="0" algn="l">
              <a:buFontTx/>
              <a:buNone/>
              <a:defRPr sz="2560" b="0" i="0">
                <a:solidFill>
                  <a:schemeClr val="accent3">
                    <a:lumMod val="75000"/>
                  </a:schemeClr>
                </a:solidFill>
                <a:latin typeface="Helvetica Light" panose="020B040302020202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 name="Text Placeholder 76">
            <a:extLst>
              <a:ext uri="{FF2B5EF4-FFF2-40B4-BE49-F238E27FC236}">
                <a16:creationId xmlns:a16="http://schemas.microsoft.com/office/drawing/2014/main" id="{6E44DA9B-FDFC-0046-BEDD-AE730AFCC131}"/>
              </a:ext>
            </a:extLst>
          </p:cNvPr>
          <p:cNvSpPr>
            <a:spLocks noGrp="1"/>
          </p:cNvSpPr>
          <p:nvPr>
            <p:ph type="body" sz="quarter" idx="153" hasCustomPrompt="1"/>
          </p:nvPr>
        </p:nvSpPr>
        <p:spPr>
          <a:xfrm>
            <a:off x="509682" y="582610"/>
            <a:ext cx="28216244" cy="1028313"/>
          </a:xfrm>
          <a:prstGeom prst="rect">
            <a:avLst/>
          </a:prstGeom>
        </p:spPr>
        <p:txBody>
          <a:bodyPr anchor="t" anchorCtr="0">
            <a:normAutofit/>
          </a:bodyPr>
          <a:lstStyle>
            <a:lvl1pPr marL="0" indent="0" algn="l">
              <a:buFontTx/>
              <a:buNone/>
              <a:defRPr sz="6400" b="1" i="0">
                <a:solidFill>
                  <a:schemeClr val="accent3">
                    <a:lumMod val="75000"/>
                  </a:schemeClr>
                </a:solidFill>
                <a:latin typeface="Helvetica Light" panose="020B040302020202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
        <p:nvSpPr>
          <p:cNvPr id="8" name="Text Placeholder 5">
            <a:extLst>
              <a:ext uri="{FF2B5EF4-FFF2-40B4-BE49-F238E27FC236}">
                <a16:creationId xmlns:a16="http://schemas.microsoft.com/office/drawing/2014/main" id="{6356D536-33BC-784E-8D4C-3DE3BC057377}"/>
              </a:ext>
            </a:extLst>
          </p:cNvPr>
          <p:cNvSpPr>
            <a:spLocks noGrp="1"/>
          </p:cNvSpPr>
          <p:nvPr>
            <p:ph type="body" sz="quarter" idx="154" hasCustomPrompt="1"/>
          </p:nvPr>
        </p:nvSpPr>
        <p:spPr>
          <a:xfrm>
            <a:off x="7887857" y="3250606"/>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MATERIALS &amp; METHODS</a:t>
            </a:r>
          </a:p>
        </p:txBody>
      </p:sp>
      <p:sp>
        <p:nvSpPr>
          <p:cNvPr id="9" name="Text Placeholder 3">
            <a:extLst>
              <a:ext uri="{FF2B5EF4-FFF2-40B4-BE49-F238E27FC236}">
                <a16:creationId xmlns:a16="http://schemas.microsoft.com/office/drawing/2014/main" id="{E5FA350C-1519-B944-A513-F9897080DD25}"/>
              </a:ext>
            </a:extLst>
          </p:cNvPr>
          <p:cNvSpPr>
            <a:spLocks noGrp="1"/>
          </p:cNvSpPr>
          <p:nvPr>
            <p:ph type="body" sz="quarter" idx="155" hasCustomPrompt="1"/>
          </p:nvPr>
        </p:nvSpPr>
        <p:spPr>
          <a:xfrm>
            <a:off x="7868496" y="3588334"/>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06CFBBFB-29B0-B042-98DB-48A9671FF71D}"/>
              </a:ext>
            </a:extLst>
          </p:cNvPr>
          <p:cNvSpPr>
            <a:spLocks noGrp="1"/>
          </p:cNvSpPr>
          <p:nvPr>
            <p:ph type="body" sz="quarter" idx="156" hasCustomPrompt="1"/>
          </p:nvPr>
        </p:nvSpPr>
        <p:spPr>
          <a:xfrm>
            <a:off x="15359189" y="3250606"/>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RESULTS</a:t>
            </a:r>
          </a:p>
        </p:txBody>
      </p:sp>
      <p:sp>
        <p:nvSpPr>
          <p:cNvPr id="11" name="Text Placeholder 3">
            <a:extLst>
              <a:ext uri="{FF2B5EF4-FFF2-40B4-BE49-F238E27FC236}">
                <a16:creationId xmlns:a16="http://schemas.microsoft.com/office/drawing/2014/main" id="{5B7037AC-1D85-D647-B4CE-CDDB9808BCA9}"/>
              </a:ext>
            </a:extLst>
          </p:cNvPr>
          <p:cNvSpPr>
            <a:spLocks noGrp="1"/>
          </p:cNvSpPr>
          <p:nvPr>
            <p:ph type="body" sz="quarter" idx="157" hasCustomPrompt="1"/>
          </p:nvPr>
        </p:nvSpPr>
        <p:spPr>
          <a:xfrm>
            <a:off x="15339828" y="3588334"/>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55E70263-C098-E744-AAAC-51526F33A261}"/>
              </a:ext>
            </a:extLst>
          </p:cNvPr>
          <p:cNvSpPr>
            <a:spLocks noGrp="1"/>
          </p:cNvSpPr>
          <p:nvPr>
            <p:ph type="body" sz="quarter" idx="158" hasCustomPrompt="1"/>
          </p:nvPr>
        </p:nvSpPr>
        <p:spPr>
          <a:xfrm>
            <a:off x="22718001" y="3250606"/>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CONCLUSIONS</a:t>
            </a:r>
          </a:p>
        </p:txBody>
      </p:sp>
      <p:sp>
        <p:nvSpPr>
          <p:cNvPr id="13" name="Text Placeholder 3">
            <a:extLst>
              <a:ext uri="{FF2B5EF4-FFF2-40B4-BE49-F238E27FC236}">
                <a16:creationId xmlns:a16="http://schemas.microsoft.com/office/drawing/2014/main" id="{AD3DA442-C280-E14F-A84D-C0EC7B0AC6F5}"/>
              </a:ext>
            </a:extLst>
          </p:cNvPr>
          <p:cNvSpPr>
            <a:spLocks noGrp="1"/>
          </p:cNvSpPr>
          <p:nvPr>
            <p:ph type="body" sz="quarter" idx="159" hasCustomPrompt="1"/>
          </p:nvPr>
        </p:nvSpPr>
        <p:spPr>
          <a:xfrm>
            <a:off x="22698640" y="3588334"/>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F5231309-BD8B-6A4C-9BA8-F70E6F43E6DA}"/>
              </a:ext>
            </a:extLst>
          </p:cNvPr>
          <p:cNvSpPr>
            <a:spLocks noGrp="1"/>
          </p:cNvSpPr>
          <p:nvPr>
            <p:ph type="body" sz="quarter" idx="160" hasCustomPrompt="1"/>
          </p:nvPr>
        </p:nvSpPr>
        <p:spPr>
          <a:xfrm>
            <a:off x="22718001" y="8262528"/>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REFERENCES</a:t>
            </a:r>
          </a:p>
        </p:txBody>
      </p:sp>
      <p:sp>
        <p:nvSpPr>
          <p:cNvPr id="15" name="Text Placeholder 3">
            <a:extLst>
              <a:ext uri="{FF2B5EF4-FFF2-40B4-BE49-F238E27FC236}">
                <a16:creationId xmlns:a16="http://schemas.microsoft.com/office/drawing/2014/main" id="{C4513A70-7E47-1245-BF7F-D42AF26DCCE6}"/>
              </a:ext>
            </a:extLst>
          </p:cNvPr>
          <p:cNvSpPr>
            <a:spLocks noGrp="1"/>
          </p:cNvSpPr>
          <p:nvPr>
            <p:ph type="body" sz="quarter" idx="161" hasCustomPrompt="1"/>
          </p:nvPr>
        </p:nvSpPr>
        <p:spPr>
          <a:xfrm>
            <a:off x="22698640" y="8600256"/>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E4D7D675-DAC1-49D4-BDF5-8E8F109E6322}"/>
              </a:ext>
            </a:extLst>
          </p:cNvPr>
          <p:cNvSpPr txBox="1">
            <a:spLocks noChangeArrowheads="1"/>
          </p:cNvSpPr>
          <p:nvPr userDrawn="1"/>
        </p:nvSpPr>
        <p:spPr bwMode="auto">
          <a:xfrm>
            <a:off x="479685" y="15931858"/>
            <a:ext cx="2778288" cy="170718"/>
          </a:xfrm>
          <a:prstGeom prst="rect">
            <a:avLst/>
          </a:prstGeom>
          <a:noFill/>
          <a:ln w="9525">
            <a:noFill/>
            <a:miter lim="800000"/>
            <a:headEnd/>
            <a:tailEnd/>
          </a:ln>
          <a:effectLst/>
        </p:spPr>
        <p:txBody>
          <a:bodyPr wrap="square" lIns="97347" tIns="48665" rIns="97347" bIns="48665">
            <a:noAutofit/>
          </a:bodyPr>
          <a:lstStyle/>
          <a:p>
            <a:pPr eaLnBrk="0" hangingPunct="0">
              <a:lnSpc>
                <a:spcPct val="65000"/>
              </a:lnSpc>
              <a:spcBef>
                <a:spcPct val="50000"/>
              </a:spcBef>
              <a:defRPr/>
            </a:pPr>
            <a:r>
              <a:rPr lang="en-US" sz="53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3" b="1" dirty="0">
                <a:solidFill>
                  <a:schemeClr val="bg1">
                    <a:lumMod val="75000"/>
                  </a:schemeClr>
                </a:solidFill>
                <a:latin typeface="Arial" charset="0"/>
              </a:rPr>
              <a:t>www.PosterPresentations.com</a:t>
            </a:r>
          </a:p>
        </p:txBody>
      </p:sp>
      <p:cxnSp>
        <p:nvCxnSpPr>
          <p:cNvPr id="8" name="Straight Connector 7">
            <a:extLst>
              <a:ext uri="{FF2B5EF4-FFF2-40B4-BE49-F238E27FC236}">
                <a16:creationId xmlns:a16="http://schemas.microsoft.com/office/drawing/2014/main" id="{7DD989D7-F85A-4224-872B-6AEB1FDB5B10}"/>
              </a:ext>
            </a:extLst>
          </p:cNvPr>
          <p:cNvCxnSpPr>
            <a:cxnSpLocks/>
          </p:cNvCxnSpPr>
          <p:nvPr userDrawn="1"/>
        </p:nvCxnSpPr>
        <p:spPr>
          <a:xfrm>
            <a:off x="0" y="15794175"/>
            <a:ext cx="29260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1D29CA38-B81C-4D43-B4C0-B7D9AAFFAB2A}"/>
              </a:ext>
            </a:extLst>
          </p:cNvPr>
          <p:cNvCxnSpPr>
            <a:cxnSpLocks/>
          </p:cNvCxnSpPr>
          <p:nvPr userDrawn="1"/>
        </p:nvCxnSpPr>
        <p:spPr>
          <a:xfrm>
            <a:off x="7273251"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4BE87BF1-54CA-482D-B7E1-6E6F936A403D}"/>
              </a:ext>
            </a:extLst>
          </p:cNvPr>
          <p:cNvCxnSpPr>
            <a:cxnSpLocks/>
          </p:cNvCxnSpPr>
          <p:nvPr userDrawn="1"/>
        </p:nvCxnSpPr>
        <p:spPr>
          <a:xfrm>
            <a:off x="14666234"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C46FE808-881D-4D7B-86CC-4BCE57A0FCF0}"/>
              </a:ext>
            </a:extLst>
          </p:cNvPr>
          <p:cNvCxnSpPr>
            <a:cxnSpLocks/>
          </p:cNvCxnSpPr>
          <p:nvPr userDrawn="1"/>
        </p:nvCxnSpPr>
        <p:spPr>
          <a:xfrm>
            <a:off x="22059216"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11" name="Table 10">
            <a:extLst>
              <a:ext uri="{FF2B5EF4-FFF2-40B4-BE49-F238E27FC236}">
                <a16:creationId xmlns:a16="http://schemas.microsoft.com/office/drawing/2014/main" id="{E3B67B6A-591D-444A-B2B7-5E8CD57DD834}"/>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73553EBC-8BC5-B346-938A-45CEEA653F1B}"/>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a:extLst>
              <a:ext uri="{FF2B5EF4-FFF2-40B4-BE49-F238E27FC236}">
                <a16:creationId xmlns:a16="http://schemas.microsoft.com/office/drawing/2014/main" id="{3498D8BF-3D65-7E42-A05B-3E344B52CAC9}"/>
              </a:ext>
            </a:extLst>
          </p:cNvPr>
          <p:cNvSpPr txBox="1">
            <a:spLocks noChangeArrowheads="1"/>
          </p:cNvSpPr>
          <p:nvPr userDrawn="1"/>
        </p:nvSpPr>
        <p:spPr bwMode="auto">
          <a:xfrm>
            <a:off x="479685" y="15931858"/>
            <a:ext cx="2778288" cy="170718"/>
          </a:xfrm>
          <a:prstGeom prst="rect">
            <a:avLst/>
          </a:prstGeom>
          <a:noFill/>
          <a:ln w="9525">
            <a:noFill/>
            <a:miter lim="800000"/>
            <a:headEnd/>
            <a:tailEnd/>
          </a:ln>
          <a:effectLst/>
        </p:spPr>
        <p:txBody>
          <a:bodyPr wrap="square" lIns="97347" tIns="48665" rIns="97347" bIns="48665">
            <a:noAutofit/>
          </a:bodyPr>
          <a:lstStyle/>
          <a:p>
            <a:pPr eaLnBrk="0" hangingPunct="0">
              <a:lnSpc>
                <a:spcPct val="65000"/>
              </a:lnSpc>
              <a:spcBef>
                <a:spcPct val="50000"/>
              </a:spcBef>
              <a:defRPr/>
            </a:pPr>
            <a:r>
              <a:rPr lang="en-US" sz="53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3" b="1" dirty="0">
                <a:solidFill>
                  <a:schemeClr val="bg1">
                    <a:lumMod val="75000"/>
                  </a:schemeClr>
                </a:solidFill>
                <a:latin typeface="Arial" charset="0"/>
              </a:rPr>
              <a:t>www.PosterPresentations.com</a:t>
            </a:r>
          </a:p>
        </p:txBody>
      </p:sp>
      <p:cxnSp>
        <p:nvCxnSpPr>
          <p:cNvPr id="11" name="Straight Connector 10">
            <a:extLst>
              <a:ext uri="{FF2B5EF4-FFF2-40B4-BE49-F238E27FC236}">
                <a16:creationId xmlns:a16="http://schemas.microsoft.com/office/drawing/2014/main" id="{EF3739A6-3EE6-0241-A17B-508D7FF74C0E}"/>
              </a:ext>
            </a:extLst>
          </p:cNvPr>
          <p:cNvCxnSpPr>
            <a:cxnSpLocks/>
          </p:cNvCxnSpPr>
          <p:nvPr userDrawn="1"/>
        </p:nvCxnSpPr>
        <p:spPr>
          <a:xfrm>
            <a:off x="0" y="15794175"/>
            <a:ext cx="29260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C2C2FB23-1822-C04C-8E5E-8BEBF762E9D2}"/>
              </a:ext>
            </a:extLst>
          </p:cNvPr>
          <p:cNvCxnSpPr>
            <a:cxnSpLocks/>
          </p:cNvCxnSpPr>
          <p:nvPr userDrawn="1"/>
        </p:nvCxnSpPr>
        <p:spPr>
          <a:xfrm>
            <a:off x="7273251"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BA52C429-5151-D44D-B3A6-CC625DD2DF94}"/>
              </a:ext>
            </a:extLst>
          </p:cNvPr>
          <p:cNvCxnSpPr>
            <a:cxnSpLocks/>
          </p:cNvCxnSpPr>
          <p:nvPr userDrawn="1"/>
        </p:nvCxnSpPr>
        <p:spPr>
          <a:xfrm>
            <a:off x="14666234"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20A55795-FFC3-0E4D-8360-D4513C6141A4}"/>
              </a:ext>
            </a:extLst>
          </p:cNvPr>
          <p:cNvCxnSpPr>
            <a:cxnSpLocks/>
          </p:cNvCxnSpPr>
          <p:nvPr userDrawn="1"/>
        </p:nvCxnSpPr>
        <p:spPr>
          <a:xfrm>
            <a:off x="22059216"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Placeholder 85">
            <a:extLst>
              <a:ext uri="{FF2B5EF4-FFF2-40B4-BE49-F238E27FC236}">
                <a16:creationId xmlns:a16="http://schemas.microsoft.com/office/drawing/2014/main" id="{54E940FA-0A67-6044-9B90-08A8B41B2058}"/>
              </a:ext>
            </a:extLst>
          </p:cNvPr>
          <p:cNvSpPr>
            <a:spLocks noGrp="1"/>
          </p:cNvSpPr>
          <p:nvPr>
            <p:ph type="body" sz="quarter" idx="10"/>
          </p:nvPr>
        </p:nvSpPr>
        <p:spPr>
          <a:xfrm>
            <a:off x="509682" y="3174406"/>
            <a:ext cx="6729318" cy="4712295"/>
          </a:xfrm>
        </p:spPr>
        <p:txBody>
          <a:bodyPr/>
          <a:lstStyle/>
          <a:p>
            <a:endParaRPr lang="en-US" dirty="0"/>
          </a:p>
        </p:txBody>
      </p:sp>
      <p:sp>
        <p:nvSpPr>
          <p:cNvPr id="87" name="Text Placeholder 86">
            <a:extLst>
              <a:ext uri="{FF2B5EF4-FFF2-40B4-BE49-F238E27FC236}">
                <a16:creationId xmlns:a16="http://schemas.microsoft.com/office/drawing/2014/main" id="{B4187C71-ECFD-6B47-A66C-1F539709DFCA}"/>
              </a:ext>
            </a:extLst>
          </p:cNvPr>
          <p:cNvSpPr>
            <a:spLocks noGrp="1"/>
          </p:cNvSpPr>
          <p:nvPr>
            <p:ph type="body" sz="quarter" idx="20"/>
          </p:nvPr>
        </p:nvSpPr>
        <p:spPr>
          <a:xfrm>
            <a:off x="802403" y="8262528"/>
            <a:ext cx="6052478" cy="310896"/>
          </a:xfrm>
        </p:spPr>
        <p:txBody>
          <a:bodyPr/>
          <a:lstStyle/>
          <a:p>
            <a:endParaRPr lang="en-US" dirty="0"/>
          </a:p>
        </p:txBody>
      </p:sp>
      <p:sp>
        <p:nvSpPr>
          <p:cNvPr id="88" name="Text Placeholder 87">
            <a:extLst>
              <a:ext uri="{FF2B5EF4-FFF2-40B4-BE49-F238E27FC236}">
                <a16:creationId xmlns:a16="http://schemas.microsoft.com/office/drawing/2014/main" id="{6C15B2DA-8B2C-594B-B2B6-6318B6A2B19A}"/>
              </a:ext>
            </a:extLst>
          </p:cNvPr>
          <p:cNvSpPr>
            <a:spLocks noGrp="1"/>
          </p:cNvSpPr>
          <p:nvPr>
            <p:ph type="body" sz="quarter" idx="96"/>
          </p:nvPr>
        </p:nvSpPr>
        <p:spPr>
          <a:xfrm>
            <a:off x="783042" y="8600256"/>
            <a:ext cx="6052478" cy="310896"/>
          </a:xfrm>
        </p:spPr>
        <p:txBody>
          <a:bodyPr/>
          <a:lstStyle/>
          <a:p>
            <a:endParaRPr lang="en-US"/>
          </a:p>
        </p:txBody>
      </p:sp>
      <p:sp>
        <p:nvSpPr>
          <p:cNvPr id="89" name="Text Placeholder 88">
            <a:extLst>
              <a:ext uri="{FF2B5EF4-FFF2-40B4-BE49-F238E27FC236}">
                <a16:creationId xmlns:a16="http://schemas.microsoft.com/office/drawing/2014/main" id="{856C56E4-B308-EC47-9D52-AE5F06EA5611}"/>
              </a:ext>
            </a:extLst>
          </p:cNvPr>
          <p:cNvSpPr>
            <a:spLocks noGrp="1"/>
          </p:cNvSpPr>
          <p:nvPr>
            <p:ph type="body" sz="quarter" idx="150"/>
          </p:nvPr>
        </p:nvSpPr>
        <p:spPr/>
        <p:txBody>
          <a:bodyPr/>
          <a:lstStyle/>
          <a:p>
            <a:endParaRPr lang="en-US"/>
          </a:p>
        </p:txBody>
      </p:sp>
      <p:sp>
        <p:nvSpPr>
          <p:cNvPr id="90" name="Text Placeholder 89">
            <a:extLst>
              <a:ext uri="{FF2B5EF4-FFF2-40B4-BE49-F238E27FC236}">
                <a16:creationId xmlns:a16="http://schemas.microsoft.com/office/drawing/2014/main" id="{9E09AC8A-EFEB-F041-A2D4-EA4A12D9025D}"/>
              </a:ext>
            </a:extLst>
          </p:cNvPr>
          <p:cNvSpPr>
            <a:spLocks noGrp="1"/>
          </p:cNvSpPr>
          <p:nvPr>
            <p:ph type="body" sz="quarter" idx="151"/>
          </p:nvPr>
        </p:nvSpPr>
        <p:spPr/>
        <p:txBody>
          <a:bodyPr>
            <a:normAutofit lnSpcReduction="10000"/>
          </a:bodyPr>
          <a:lstStyle/>
          <a:p>
            <a:endParaRPr lang="en-US"/>
          </a:p>
        </p:txBody>
      </p:sp>
      <p:sp>
        <p:nvSpPr>
          <p:cNvPr id="91" name="Text Placeholder 90">
            <a:extLst>
              <a:ext uri="{FF2B5EF4-FFF2-40B4-BE49-F238E27FC236}">
                <a16:creationId xmlns:a16="http://schemas.microsoft.com/office/drawing/2014/main" id="{404D54C2-4DBF-9848-8091-A0F24939AFE0}"/>
              </a:ext>
            </a:extLst>
          </p:cNvPr>
          <p:cNvSpPr>
            <a:spLocks noGrp="1"/>
          </p:cNvSpPr>
          <p:nvPr>
            <p:ph type="body" sz="quarter" idx="153"/>
          </p:nvPr>
        </p:nvSpPr>
        <p:spPr/>
        <p:txBody>
          <a:bodyPr>
            <a:normAutofit lnSpcReduction="10000"/>
          </a:bodyPr>
          <a:lstStyle/>
          <a:p>
            <a:endParaRPr lang="en-US"/>
          </a:p>
        </p:txBody>
      </p:sp>
      <p:sp>
        <p:nvSpPr>
          <p:cNvPr id="92" name="Text Placeholder 91">
            <a:extLst>
              <a:ext uri="{FF2B5EF4-FFF2-40B4-BE49-F238E27FC236}">
                <a16:creationId xmlns:a16="http://schemas.microsoft.com/office/drawing/2014/main" id="{DCCCC67C-A4E2-BB41-ADB1-C91B00FFCFF1}"/>
              </a:ext>
            </a:extLst>
          </p:cNvPr>
          <p:cNvSpPr>
            <a:spLocks noGrp="1"/>
          </p:cNvSpPr>
          <p:nvPr>
            <p:ph type="body" sz="quarter" idx="154"/>
          </p:nvPr>
        </p:nvSpPr>
        <p:spPr/>
        <p:txBody>
          <a:bodyPr/>
          <a:lstStyle/>
          <a:p>
            <a:endParaRPr lang="en-US"/>
          </a:p>
        </p:txBody>
      </p:sp>
      <p:sp>
        <p:nvSpPr>
          <p:cNvPr id="93" name="Text Placeholder 92">
            <a:extLst>
              <a:ext uri="{FF2B5EF4-FFF2-40B4-BE49-F238E27FC236}">
                <a16:creationId xmlns:a16="http://schemas.microsoft.com/office/drawing/2014/main" id="{2D644DD5-7912-F243-82DF-6EBF48CEB20C}"/>
              </a:ext>
            </a:extLst>
          </p:cNvPr>
          <p:cNvSpPr>
            <a:spLocks noGrp="1"/>
          </p:cNvSpPr>
          <p:nvPr>
            <p:ph type="body" sz="quarter" idx="155"/>
          </p:nvPr>
        </p:nvSpPr>
        <p:spPr/>
        <p:txBody>
          <a:bodyPr/>
          <a:lstStyle/>
          <a:p>
            <a:endParaRPr lang="en-US"/>
          </a:p>
        </p:txBody>
      </p:sp>
      <p:sp>
        <p:nvSpPr>
          <p:cNvPr id="94" name="Text Placeholder 93">
            <a:extLst>
              <a:ext uri="{FF2B5EF4-FFF2-40B4-BE49-F238E27FC236}">
                <a16:creationId xmlns:a16="http://schemas.microsoft.com/office/drawing/2014/main" id="{310028D7-6A4E-4942-8BF3-3B94B14F6356}"/>
              </a:ext>
            </a:extLst>
          </p:cNvPr>
          <p:cNvSpPr>
            <a:spLocks noGrp="1"/>
          </p:cNvSpPr>
          <p:nvPr>
            <p:ph type="body" sz="quarter" idx="156"/>
          </p:nvPr>
        </p:nvSpPr>
        <p:spPr/>
        <p:txBody>
          <a:bodyPr/>
          <a:lstStyle/>
          <a:p>
            <a:endParaRPr lang="en-US"/>
          </a:p>
        </p:txBody>
      </p:sp>
      <p:sp>
        <p:nvSpPr>
          <p:cNvPr id="95" name="Text Placeholder 94">
            <a:extLst>
              <a:ext uri="{FF2B5EF4-FFF2-40B4-BE49-F238E27FC236}">
                <a16:creationId xmlns:a16="http://schemas.microsoft.com/office/drawing/2014/main" id="{E2FCD445-A5FF-DA43-AEFE-41915357260A}"/>
              </a:ext>
            </a:extLst>
          </p:cNvPr>
          <p:cNvSpPr>
            <a:spLocks noGrp="1"/>
          </p:cNvSpPr>
          <p:nvPr>
            <p:ph type="body" sz="quarter" idx="157"/>
          </p:nvPr>
        </p:nvSpPr>
        <p:spPr/>
        <p:txBody>
          <a:bodyPr/>
          <a:lstStyle/>
          <a:p>
            <a:endParaRPr lang="en-US"/>
          </a:p>
        </p:txBody>
      </p:sp>
      <p:sp>
        <p:nvSpPr>
          <p:cNvPr id="96" name="Text Placeholder 95">
            <a:extLst>
              <a:ext uri="{FF2B5EF4-FFF2-40B4-BE49-F238E27FC236}">
                <a16:creationId xmlns:a16="http://schemas.microsoft.com/office/drawing/2014/main" id="{E3AEC771-49CF-224F-B6DE-438C45C76327}"/>
              </a:ext>
            </a:extLst>
          </p:cNvPr>
          <p:cNvSpPr>
            <a:spLocks noGrp="1"/>
          </p:cNvSpPr>
          <p:nvPr>
            <p:ph type="body" sz="quarter" idx="158"/>
          </p:nvPr>
        </p:nvSpPr>
        <p:spPr>
          <a:xfrm>
            <a:off x="22405919" y="3250606"/>
            <a:ext cx="6052478" cy="310896"/>
          </a:xfrm>
        </p:spPr>
        <p:txBody>
          <a:bodyPr/>
          <a:lstStyle/>
          <a:p>
            <a:endParaRPr lang="en-US" dirty="0"/>
          </a:p>
        </p:txBody>
      </p:sp>
      <p:sp>
        <p:nvSpPr>
          <p:cNvPr id="97" name="Text Placeholder 96">
            <a:extLst>
              <a:ext uri="{FF2B5EF4-FFF2-40B4-BE49-F238E27FC236}">
                <a16:creationId xmlns:a16="http://schemas.microsoft.com/office/drawing/2014/main" id="{13216ACC-1200-2E45-916F-6758B871B070}"/>
              </a:ext>
            </a:extLst>
          </p:cNvPr>
          <p:cNvSpPr>
            <a:spLocks noGrp="1"/>
          </p:cNvSpPr>
          <p:nvPr>
            <p:ph type="body" sz="quarter" idx="159"/>
          </p:nvPr>
        </p:nvSpPr>
        <p:spPr>
          <a:xfrm>
            <a:off x="22386558" y="3588334"/>
            <a:ext cx="6052478" cy="310896"/>
          </a:xfrm>
        </p:spPr>
        <p:txBody>
          <a:bodyPr/>
          <a:lstStyle/>
          <a:p>
            <a:endParaRPr lang="en-US"/>
          </a:p>
        </p:txBody>
      </p:sp>
      <p:sp>
        <p:nvSpPr>
          <p:cNvPr id="98" name="Text Placeholder 97">
            <a:extLst>
              <a:ext uri="{FF2B5EF4-FFF2-40B4-BE49-F238E27FC236}">
                <a16:creationId xmlns:a16="http://schemas.microsoft.com/office/drawing/2014/main" id="{AA197EA5-3D4F-1F40-8DF6-105099D1076F}"/>
              </a:ext>
            </a:extLst>
          </p:cNvPr>
          <p:cNvSpPr>
            <a:spLocks noGrp="1"/>
          </p:cNvSpPr>
          <p:nvPr>
            <p:ph type="body" sz="quarter" idx="160"/>
          </p:nvPr>
        </p:nvSpPr>
        <p:spPr>
          <a:xfrm>
            <a:off x="22405919" y="8262528"/>
            <a:ext cx="6052478" cy="310896"/>
          </a:xfrm>
        </p:spPr>
        <p:txBody>
          <a:bodyPr/>
          <a:lstStyle/>
          <a:p>
            <a:endParaRPr lang="en-US"/>
          </a:p>
        </p:txBody>
      </p:sp>
      <p:sp>
        <p:nvSpPr>
          <p:cNvPr id="99" name="Text Placeholder 98">
            <a:extLst>
              <a:ext uri="{FF2B5EF4-FFF2-40B4-BE49-F238E27FC236}">
                <a16:creationId xmlns:a16="http://schemas.microsoft.com/office/drawing/2014/main" id="{9695E6E0-07FE-C942-AC81-6CCD4083F2AD}"/>
              </a:ext>
            </a:extLst>
          </p:cNvPr>
          <p:cNvSpPr>
            <a:spLocks noGrp="1"/>
          </p:cNvSpPr>
          <p:nvPr>
            <p:ph type="body" sz="quarter" idx="161"/>
          </p:nvPr>
        </p:nvSpPr>
        <p:spPr>
          <a:xfrm>
            <a:off x="22386558" y="8600256"/>
            <a:ext cx="6052478" cy="310896"/>
          </a:xfrm>
        </p:spPr>
        <p:txBody>
          <a:bodyPr/>
          <a:lstStyle/>
          <a:p>
            <a:endParaRPr lang="en-US"/>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36x6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1764</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46</cp:revision>
  <dcterms:created xsi:type="dcterms:W3CDTF">2012-02-06T18:46:22Z</dcterms:created>
  <dcterms:modified xsi:type="dcterms:W3CDTF">2020-08-07T22:03:49Z</dcterms:modified>
  <cp:category>Research poster templates </cp:category>
</cp:coreProperties>
</file>