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5999738" cy="35999738"/>
  <p:notesSz cx="6858000" cy="9144000"/>
  <p:defaultTextStyle>
    <a:defPPr>
      <a:defRPr lang="en-US"/>
    </a:defPPr>
    <a:lvl1pPr marL="0" algn="l" defTabSz="2313603" rtl="0" eaLnBrk="1" latinLnBrk="0" hangingPunct="1">
      <a:defRPr sz="4533" kern="1200">
        <a:solidFill>
          <a:schemeClr val="tx1"/>
        </a:solidFill>
        <a:latin typeface="+mn-lt"/>
        <a:ea typeface="+mn-ea"/>
        <a:cs typeface="+mn-cs"/>
      </a:defRPr>
    </a:lvl1pPr>
    <a:lvl2pPr marL="1156802" algn="l" defTabSz="2313603" rtl="0" eaLnBrk="1" latinLnBrk="0" hangingPunct="1">
      <a:defRPr sz="4533" kern="1200">
        <a:solidFill>
          <a:schemeClr val="tx1"/>
        </a:solidFill>
        <a:latin typeface="+mn-lt"/>
        <a:ea typeface="+mn-ea"/>
        <a:cs typeface="+mn-cs"/>
      </a:defRPr>
    </a:lvl2pPr>
    <a:lvl3pPr marL="2313603" algn="l" defTabSz="2313603" rtl="0" eaLnBrk="1" latinLnBrk="0" hangingPunct="1">
      <a:defRPr sz="4533" kern="1200">
        <a:solidFill>
          <a:schemeClr val="tx1"/>
        </a:solidFill>
        <a:latin typeface="+mn-lt"/>
        <a:ea typeface="+mn-ea"/>
        <a:cs typeface="+mn-cs"/>
      </a:defRPr>
    </a:lvl3pPr>
    <a:lvl4pPr marL="3470405" algn="l" defTabSz="2313603" rtl="0" eaLnBrk="1" latinLnBrk="0" hangingPunct="1">
      <a:defRPr sz="4533" kern="1200">
        <a:solidFill>
          <a:schemeClr val="tx1"/>
        </a:solidFill>
        <a:latin typeface="+mn-lt"/>
        <a:ea typeface="+mn-ea"/>
        <a:cs typeface="+mn-cs"/>
      </a:defRPr>
    </a:lvl4pPr>
    <a:lvl5pPr marL="4627206" algn="l" defTabSz="2313603" rtl="0" eaLnBrk="1" latinLnBrk="0" hangingPunct="1">
      <a:defRPr sz="4533" kern="1200">
        <a:solidFill>
          <a:schemeClr val="tx1"/>
        </a:solidFill>
        <a:latin typeface="+mn-lt"/>
        <a:ea typeface="+mn-ea"/>
        <a:cs typeface="+mn-cs"/>
      </a:defRPr>
    </a:lvl5pPr>
    <a:lvl6pPr marL="5784009" algn="l" defTabSz="2313603" rtl="0" eaLnBrk="1" latinLnBrk="0" hangingPunct="1">
      <a:defRPr sz="4533" kern="1200">
        <a:solidFill>
          <a:schemeClr val="tx1"/>
        </a:solidFill>
        <a:latin typeface="+mn-lt"/>
        <a:ea typeface="+mn-ea"/>
        <a:cs typeface="+mn-cs"/>
      </a:defRPr>
    </a:lvl6pPr>
    <a:lvl7pPr marL="6940811" algn="l" defTabSz="2313603" rtl="0" eaLnBrk="1" latinLnBrk="0" hangingPunct="1">
      <a:defRPr sz="4533" kern="1200">
        <a:solidFill>
          <a:schemeClr val="tx1"/>
        </a:solidFill>
        <a:latin typeface="+mn-lt"/>
        <a:ea typeface="+mn-ea"/>
        <a:cs typeface="+mn-cs"/>
      </a:defRPr>
    </a:lvl7pPr>
    <a:lvl8pPr marL="8097612" algn="l" defTabSz="2313603" rtl="0" eaLnBrk="1" latinLnBrk="0" hangingPunct="1">
      <a:defRPr sz="4533" kern="1200">
        <a:solidFill>
          <a:schemeClr val="tx1"/>
        </a:solidFill>
        <a:latin typeface="+mn-lt"/>
        <a:ea typeface="+mn-ea"/>
        <a:cs typeface="+mn-cs"/>
      </a:defRPr>
    </a:lvl8pPr>
    <a:lvl9pPr marL="9254414" algn="l" defTabSz="2313603" rtl="0" eaLnBrk="1" latinLnBrk="0" hangingPunct="1">
      <a:defRPr sz="453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94170" autoAdjust="0"/>
  </p:normalViewPr>
  <p:slideViewPr>
    <p:cSldViewPr snapToGrid="0" snapToObjects="1" showGuides="1">
      <p:cViewPr varScale="1">
        <p:scale>
          <a:sx n="23" d="100"/>
          <a:sy n="23" d="100"/>
        </p:scale>
        <p:origin x="3136" y="3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313603" rtl="0" eaLnBrk="1" latinLnBrk="0" hangingPunct="1">
      <a:defRPr sz="3057" kern="1200">
        <a:solidFill>
          <a:schemeClr val="tx1"/>
        </a:solidFill>
        <a:latin typeface="+mn-lt"/>
        <a:ea typeface="+mn-ea"/>
        <a:cs typeface="+mn-cs"/>
      </a:defRPr>
    </a:lvl1pPr>
    <a:lvl2pPr marL="1156802" algn="l" defTabSz="2313603" rtl="0" eaLnBrk="1" latinLnBrk="0" hangingPunct="1">
      <a:defRPr sz="3057" kern="1200">
        <a:solidFill>
          <a:schemeClr val="tx1"/>
        </a:solidFill>
        <a:latin typeface="+mn-lt"/>
        <a:ea typeface="+mn-ea"/>
        <a:cs typeface="+mn-cs"/>
      </a:defRPr>
    </a:lvl2pPr>
    <a:lvl3pPr marL="2313603" algn="l" defTabSz="2313603" rtl="0" eaLnBrk="1" latinLnBrk="0" hangingPunct="1">
      <a:defRPr sz="3057" kern="1200">
        <a:solidFill>
          <a:schemeClr val="tx1"/>
        </a:solidFill>
        <a:latin typeface="+mn-lt"/>
        <a:ea typeface="+mn-ea"/>
        <a:cs typeface="+mn-cs"/>
      </a:defRPr>
    </a:lvl3pPr>
    <a:lvl4pPr marL="3470405" algn="l" defTabSz="2313603" rtl="0" eaLnBrk="1" latinLnBrk="0" hangingPunct="1">
      <a:defRPr sz="3057" kern="1200">
        <a:solidFill>
          <a:schemeClr val="tx1"/>
        </a:solidFill>
        <a:latin typeface="+mn-lt"/>
        <a:ea typeface="+mn-ea"/>
        <a:cs typeface="+mn-cs"/>
      </a:defRPr>
    </a:lvl4pPr>
    <a:lvl5pPr marL="4627206" algn="l" defTabSz="2313603" rtl="0" eaLnBrk="1" latinLnBrk="0" hangingPunct="1">
      <a:defRPr sz="3057" kern="1200">
        <a:solidFill>
          <a:schemeClr val="tx1"/>
        </a:solidFill>
        <a:latin typeface="+mn-lt"/>
        <a:ea typeface="+mn-ea"/>
        <a:cs typeface="+mn-cs"/>
      </a:defRPr>
    </a:lvl5pPr>
    <a:lvl6pPr marL="5784009" algn="l" defTabSz="2313603" rtl="0" eaLnBrk="1" latinLnBrk="0" hangingPunct="1">
      <a:defRPr sz="3057" kern="1200">
        <a:solidFill>
          <a:schemeClr val="tx1"/>
        </a:solidFill>
        <a:latin typeface="+mn-lt"/>
        <a:ea typeface="+mn-ea"/>
        <a:cs typeface="+mn-cs"/>
      </a:defRPr>
    </a:lvl6pPr>
    <a:lvl7pPr marL="6940811" algn="l" defTabSz="2313603" rtl="0" eaLnBrk="1" latinLnBrk="0" hangingPunct="1">
      <a:defRPr sz="3057" kern="1200">
        <a:solidFill>
          <a:schemeClr val="tx1"/>
        </a:solidFill>
        <a:latin typeface="+mn-lt"/>
        <a:ea typeface="+mn-ea"/>
        <a:cs typeface="+mn-cs"/>
      </a:defRPr>
    </a:lvl7pPr>
    <a:lvl8pPr marL="8097612" algn="l" defTabSz="2313603" rtl="0" eaLnBrk="1" latinLnBrk="0" hangingPunct="1">
      <a:defRPr sz="3057" kern="1200">
        <a:solidFill>
          <a:schemeClr val="tx1"/>
        </a:solidFill>
        <a:latin typeface="+mn-lt"/>
        <a:ea typeface="+mn-ea"/>
        <a:cs typeface="+mn-cs"/>
      </a:defRPr>
    </a:lvl8pPr>
    <a:lvl9pPr marL="9254414" algn="l" defTabSz="2313603" rtl="0" eaLnBrk="1" latinLnBrk="0" hangingPunct="1">
      <a:defRPr sz="30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4FBDC043-F6B8-214C-B9DB-EBCD63E142DE}"/>
              </a:ext>
            </a:extLst>
          </p:cNvPr>
          <p:cNvSpPr>
            <a:spLocks noGrp="1"/>
          </p:cNvSpPr>
          <p:nvPr>
            <p:ph type="body" sz="quarter" idx="12" hasCustomPrompt="1"/>
          </p:nvPr>
        </p:nvSpPr>
        <p:spPr>
          <a:xfrm>
            <a:off x="8865885" y="893175"/>
            <a:ext cx="18267967"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8A9AED19-C99D-4D47-9BF3-36698593ADA7}"/>
              </a:ext>
            </a:extLst>
          </p:cNvPr>
          <p:cNvSpPr>
            <a:spLocks noGrp="1"/>
          </p:cNvSpPr>
          <p:nvPr>
            <p:ph type="body" sz="quarter" idx="11" hasCustomPrompt="1"/>
          </p:nvPr>
        </p:nvSpPr>
        <p:spPr>
          <a:xfrm>
            <a:off x="8865885" y="1963794"/>
            <a:ext cx="18267967"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71BF21B-3177-1E43-9C2F-475D42EA8A81}"/>
              </a:ext>
            </a:extLst>
          </p:cNvPr>
          <p:cNvSpPr>
            <a:spLocks noGrp="1"/>
          </p:cNvSpPr>
          <p:nvPr>
            <p:ph type="body" sz="quarter" idx="10" hasCustomPrompt="1"/>
          </p:nvPr>
        </p:nvSpPr>
        <p:spPr>
          <a:xfrm>
            <a:off x="8865885" y="2938385"/>
            <a:ext cx="18267967"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6AB698D7-1B7C-3E40-BE59-F2DEC69023EA}"/>
              </a:ext>
            </a:extLst>
          </p:cNvPr>
          <p:cNvSpPr>
            <a:spLocks noGrp="1"/>
          </p:cNvSpPr>
          <p:nvPr>
            <p:ph type="body" sz="quarter" idx="15" hasCustomPrompt="1"/>
          </p:nvPr>
        </p:nvSpPr>
        <p:spPr>
          <a:xfrm>
            <a:off x="549275" y="5497803"/>
            <a:ext cx="17058754"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921E439E-2C59-C64D-ADD9-D2772AC3305F}"/>
              </a:ext>
            </a:extLst>
          </p:cNvPr>
          <p:cNvSpPr>
            <a:spLocks noGrp="1"/>
          </p:cNvSpPr>
          <p:nvPr>
            <p:ph type="body" sz="quarter" idx="17" hasCustomPrompt="1"/>
          </p:nvPr>
        </p:nvSpPr>
        <p:spPr>
          <a:xfrm>
            <a:off x="512763" y="11913281"/>
            <a:ext cx="17068802"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E5839336-9770-1F47-AB9C-64D689AE4EAA}"/>
              </a:ext>
            </a:extLst>
          </p:cNvPr>
          <p:cNvSpPr>
            <a:spLocks noGrp="1"/>
          </p:cNvSpPr>
          <p:nvPr>
            <p:ph type="body" sz="quarter" idx="18" hasCustomPrompt="1"/>
          </p:nvPr>
        </p:nvSpPr>
        <p:spPr>
          <a:xfrm>
            <a:off x="512763" y="21286890"/>
            <a:ext cx="17068800"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61595C19-8CA8-2C4C-AF51-75549127DB18}"/>
              </a:ext>
            </a:extLst>
          </p:cNvPr>
          <p:cNvSpPr>
            <a:spLocks noGrp="1"/>
          </p:cNvSpPr>
          <p:nvPr>
            <p:ph type="body" sz="quarter" idx="19" hasCustomPrompt="1"/>
          </p:nvPr>
        </p:nvSpPr>
        <p:spPr>
          <a:xfrm>
            <a:off x="18401753" y="5476523"/>
            <a:ext cx="17048710"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51BD6C15-A9EC-E84E-AF55-0321205772A9}"/>
              </a:ext>
            </a:extLst>
          </p:cNvPr>
          <p:cNvSpPr>
            <a:spLocks noGrp="1"/>
          </p:cNvSpPr>
          <p:nvPr>
            <p:ph type="body" sz="quarter" idx="21" hasCustomPrompt="1"/>
          </p:nvPr>
        </p:nvSpPr>
        <p:spPr>
          <a:xfrm>
            <a:off x="18391707" y="26489807"/>
            <a:ext cx="17068800"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0" name="Text Placeholder 9">
            <a:extLst>
              <a:ext uri="{FF2B5EF4-FFF2-40B4-BE49-F238E27FC236}">
                <a16:creationId xmlns:a16="http://schemas.microsoft.com/office/drawing/2014/main" id="{21A4D148-AC1B-D04D-9F0C-E1150A2FD677}"/>
              </a:ext>
            </a:extLst>
          </p:cNvPr>
          <p:cNvSpPr>
            <a:spLocks noGrp="1"/>
          </p:cNvSpPr>
          <p:nvPr>
            <p:ph type="body" sz="quarter" idx="22" hasCustomPrompt="1"/>
          </p:nvPr>
        </p:nvSpPr>
        <p:spPr>
          <a:xfrm>
            <a:off x="18401753" y="31915516"/>
            <a:ext cx="17068798"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A98EF019-9E98-7142-A902-A42026603881}"/>
              </a:ext>
            </a:extLst>
          </p:cNvPr>
          <p:cNvSpPr>
            <a:spLocks noGrp="1"/>
          </p:cNvSpPr>
          <p:nvPr>
            <p:ph type="body" sz="quarter" idx="29" hasCustomPrompt="1"/>
          </p:nvPr>
        </p:nvSpPr>
        <p:spPr>
          <a:xfrm>
            <a:off x="18401753" y="32578922"/>
            <a:ext cx="17058754" cy="2449901"/>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9492CCEB-7E55-534A-9E8E-C9AC7D88EC75}"/>
              </a:ext>
            </a:extLst>
          </p:cNvPr>
          <p:cNvSpPr>
            <a:spLocks noGrp="1"/>
          </p:cNvSpPr>
          <p:nvPr>
            <p:ph type="body" sz="quarter" idx="30" hasCustomPrompt="1"/>
          </p:nvPr>
        </p:nvSpPr>
        <p:spPr>
          <a:xfrm>
            <a:off x="18391707" y="27134985"/>
            <a:ext cx="17078844" cy="2449901"/>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FA1253F-9C19-3F45-BBD0-6B907C5F46AB}"/>
              </a:ext>
            </a:extLst>
          </p:cNvPr>
          <p:cNvSpPr>
            <a:spLocks noGrp="1"/>
          </p:cNvSpPr>
          <p:nvPr>
            <p:ph type="body" sz="quarter" idx="31" hasCustomPrompt="1"/>
          </p:nvPr>
        </p:nvSpPr>
        <p:spPr>
          <a:xfrm>
            <a:off x="18401753" y="6118459"/>
            <a:ext cx="17048710" cy="2449901"/>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C9C111CD-714F-1440-82E3-3928AA62079E}"/>
              </a:ext>
            </a:extLst>
          </p:cNvPr>
          <p:cNvSpPr>
            <a:spLocks noGrp="1"/>
          </p:cNvSpPr>
          <p:nvPr>
            <p:ph type="body" sz="quarter" idx="32" hasCustomPrompt="1"/>
          </p:nvPr>
        </p:nvSpPr>
        <p:spPr>
          <a:xfrm>
            <a:off x="512763" y="6139490"/>
            <a:ext cx="17085223" cy="2449901"/>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966C1383-3544-3944-BD08-1238B308E035}"/>
              </a:ext>
            </a:extLst>
          </p:cNvPr>
          <p:cNvSpPr>
            <a:spLocks noGrp="1"/>
          </p:cNvSpPr>
          <p:nvPr>
            <p:ph type="body" sz="quarter" idx="33" hasCustomPrompt="1"/>
          </p:nvPr>
        </p:nvSpPr>
        <p:spPr>
          <a:xfrm>
            <a:off x="560909" y="12618600"/>
            <a:ext cx="17058754" cy="2449901"/>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A3E21F89-1E2A-D243-8166-515C7590D2E4}"/>
              </a:ext>
            </a:extLst>
          </p:cNvPr>
          <p:cNvSpPr>
            <a:spLocks noGrp="1"/>
          </p:cNvSpPr>
          <p:nvPr>
            <p:ph type="body" sz="quarter" idx="34" hasCustomPrompt="1"/>
          </p:nvPr>
        </p:nvSpPr>
        <p:spPr>
          <a:xfrm>
            <a:off x="512763" y="21891985"/>
            <a:ext cx="17106900" cy="2449901"/>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275" userDrawn="1">
          <p15:clr>
            <a:srgbClr val="FBAE40"/>
          </p15:clr>
        </p15:guide>
        <p15:guide id="2" pos="323" userDrawn="1">
          <p15:clr>
            <a:srgbClr val="FBAE40"/>
          </p15:clr>
        </p15:guide>
        <p15:guide id="3" pos="11099" userDrawn="1">
          <p15:clr>
            <a:srgbClr val="FBAE40"/>
          </p15:clr>
        </p15:guide>
        <p15:guide id="4" pos="11579" userDrawn="1">
          <p15:clr>
            <a:srgbClr val="FBAE40"/>
          </p15:clr>
        </p15:guide>
        <p15:guide id="5" pos="22331" userDrawn="1">
          <p15:clr>
            <a:srgbClr val="FBAE40"/>
          </p15:clr>
        </p15:guide>
        <p15:guide id="6" orient="horz" pos="220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11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18372261" y="5198597"/>
            <a:ext cx="17097272" cy="29880109"/>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55"/>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5418"/>
            <a:ext cx="35999738" cy="4562810"/>
          </a:xfrm>
          <a:prstGeom prst="rect">
            <a:avLst/>
          </a:prstGeom>
          <a:solidFill>
            <a:schemeClr val="accent1"/>
          </a:solidFill>
          <a:ln w="9525">
            <a:noFill/>
            <a:miter lim="800000"/>
            <a:headEnd/>
            <a:tailEnd/>
          </a:ln>
          <a:effectLst/>
        </p:spPr>
        <p:txBody>
          <a:bodyPr wrap="none" lIns="177770" tIns="88884" rIns="177770" bIns="88884" anchor="ctr"/>
          <a:lstStyle/>
          <a:p>
            <a:pPr>
              <a:defRPr/>
            </a:pPr>
            <a:endParaRPr lang="en-US" sz="9555"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24996" y="35230267"/>
            <a:ext cx="4250442" cy="572512"/>
          </a:xfrm>
          <a:prstGeom prst="rect">
            <a:avLst/>
          </a:prstGeom>
          <a:noFill/>
          <a:ln w="9525">
            <a:noFill/>
            <a:miter lim="800000"/>
            <a:headEnd/>
            <a:tailEnd/>
          </a:ln>
          <a:effectLst/>
        </p:spPr>
        <p:txBody>
          <a:bodyPr wrap="square" lIns="177433" tIns="88701" rIns="177433" bIns="88701">
            <a:spAutoFit/>
          </a:bodyPr>
          <a:lstStyle/>
          <a:p>
            <a:pPr eaLnBrk="0" hangingPunct="0">
              <a:lnSpc>
                <a:spcPct val="65000"/>
              </a:lnSpc>
              <a:spcBef>
                <a:spcPct val="50000"/>
              </a:spcBef>
              <a:defRPr/>
            </a:pPr>
            <a:r>
              <a:rPr lang="en-US" sz="765"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7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600167"/>
            <a:ext cx="3599973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524995" y="5198596"/>
            <a:ext cx="17097272" cy="29880121"/>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55"/>
          </a:p>
        </p:txBody>
      </p:sp>
      <p:graphicFrame>
        <p:nvGraphicFramePr>
          <p:cNvPr id="8" name="Table 7">
            <a:extLst>
              <a:ext uri="{FF2B5EF4-FFF2-40B4-BE49-F238E27FC236}">
                <a16:creationId xmlns:a16="http://schemas.microsoft.com/office/drawing/2014/main" id="{DFF9429C-775A-F442-BF9D-9D659011B8FA}"/>
              </a:ext>
            </a:extLst>
          </p:cNvPr>
          <p:cNvGraphicFramePr>
            <a:graphicFrameLocks noGrp="1"/>
          </p:cNvGraphicFramePr>
          <p:nvPr userDrawn="1">
            <p:extLst>
              <p:ext uri="{D42A27DB-BD31-4B8C-83A1-F6EECF244321}">
                <p14:modId xmlns:p14="http://schemas.microsoft.com/office/powerpoint/2010/main" val="166810875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29945338-8248-2942-967A-4281488969AB}"/>
              </a:ext>
            </a:extLst>
          </p:cNvPr>
          <p:cNvGraphicFramePr>
            <a:graphicFrameLocks noGrp="1"/>
          </p:cNvGraphicFramePr>
          <p:nvPr userDrawn="1">
            <p:extLst>
              <p:ext uri="{D42A27DB-BD31-4B8C-83A1-F6EECF244321}">
                <p14:modId xmlns:p14="http://schemas.microsoft.com/office/powerpoint/2010/main" val="1343802476"/>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8533161" rtl="0" eaLnBrk="1" latinLnBrk="0" hangingPunct="1">
        <a:spcBef>
          <a:spcPct val="0"/>
        </a:spcBef>
        <a:buNone/>
        <a:defRPr sz="17109" kern="1200">
          <a:solidFill>
            <a:schemeClr val="bg1"/>
          </a:solidFill>
          <a:latin typeface="Trebuchet MS" pitchFamily="34" charset="0"/>
          <a:ea typeface="+mj-ea"/>
          <a:cs typeface="+mj-cs"/>
        </a:defRPr>
      </a:lvl1pPr>
    </p:titleStyle>
    <p:bodyStyle>
      <a:lvl1pPr marL="1481526" indent="-1481526" algn="l" defTabSz="8533161" rtl="0" eaLnBrk="1" latinLnBrk="0" hangingPunct="1">
        <a:spcBef>
          <a:spcPct val="20000"/>
        </a:spcBef>
        <a:buFont typeface="Arial" pitchFamily="34" charset="0"/>
        <a:buChar char="•"/>
        <a:tabLst/>
        <a:defRPr sz="9332" kern="1200">
          <a:solidFill>
            <a:schemeClr val="tx1"/>
          </a:solidFill>
          <a:latin typeface="+mn-lt"/>
          <a:ea typeface="+mn-ea"/>
          <a:cs typeface="+mn-cs"/>
        </a:defRPr>
      </a:lvl1pPr>
      <a:lvl2pPr marL="1481526" indent="-1481526" algn="l" defTabSz="8533161" rtl="0" eaLnBrk="1" latinLnBrk="0" hangingPunct="1">
        <a:spcBef>
          <a:spcPct val="20000"/>
        </a:spcBef>
        <a:buFont typeface="Arial" pitchFamily="34" charset="0"/>
        <a:buChar char="–"/>
        <a:tabLst/>
        <a:defRPr sz="7776" kern="1200">
          <a:solidFill>
            <a:schemeClr val="tx1"/>
          </a:solidFill>
          <a:latin typeface="+mn-lt"/>
          <a:ea typeface="+mn-ea"/>
          <a:cs typeface="+mn-cs"/>
        </a:defRPr>
      </a:lvl2pPr>
      <a:lvl3pPr marL="1481526" indent="-1481526" algn="l" defTabSz="8533161" rtl="0" eaLnBrk="1" latinLnBrk="0" hangingPunct="1">
        <a:spcBef>
          <a:spcPct val="20000"/>
        </a:spcBef>
        <a:buFont typeface="Arial" pitchFamily="34" charset="0"/>
        <a:buChar char="•"/>
        <a:tabLst/>
        <a:defRPr sz="6222" kern="1200">
          <a:solidFill>
            <a:schemeClr val="tx1"/>
          </a:solidFill>
          <a:latin typeface="+mn-lt"/>
          <a:ea typeface="+mn-ea"/>
          <a:cs typeface="+mn-cs"/>
        </a:defRPr>
      </a:lvl3pPr>
      <a:lvl4pPr marL="1481526" indent="-1481526" algn="l" defTabSz="8533161" rtl="0" eaLnBrk="1" latinLnBrk="0" hangingPunct="1">
        <a:spcBef>
          <a:spcPct val="20000"/>
        </a:spcBef>
        <a:buFont typeface="Arial" pitchFamily="34" charset="0"/>
        <a:buChar char="–"/>
        <a:tabLst/>
        <a:defRPr sz="4666" kern="1200">
          <a:solidFill>
            <a:schemeClr val="tx1"/>
          </a:solidFill>
          <a:latin typeface="+mn-lt"/>
          <a:ea typeface="+mn-ea"/>
          <a:cs typeface="+mn-cs"/>
        </a:defRPr>
      </a:lvl4pPr>
      <a:lvl5pPr marL="1481526" indent="-1481526" algn="l" defTabSz="8533161" rtl="0" eaLnBrk="1" latinLnBrk="0" hangingPunct="1">
        <a:spcBef>
          <a:spcPct val="20000"/>
        </a:spcBef>
        <a:buFont typeface="Arial" pitchFamily="34" charset="0"/>
        <a:buChar char="»"/>
        <a:tabLst/>
        <a:defRPr sz="4666" kern="1200">
          <a:solidFill>
            <a:schemeClr val="tx1"/>
          </a:solidFill>
          <a:latin typeface="+mn-lt"/>
          <a:ea typeface="+mn-ea"/>
          <a:cs typeface="+mn-cs"/>
        </a:defRPr>
      </a:lvl5pPr>
      <a:lvl6pPr marL="23466196"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6pPr>
      <a:lvl7pPr marL="27732773"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7pPr>
      <a:lvl8pPr marL="31999357"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8pPr>
      <a:lvl9pPr marL="36265937"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9pPr>
    </p:bodyStyle>
    <p:otherStyle>
      <a:defPPr>
        <a:defRPr lang="en-US"/>
      </a:defPPr>
      <a:lvl1pPr marL="0" algn="l" defTabSz="8533161" rtl="0" eaLnBrk="1" latinLnBrk="0" hangingPunct="1">
        <a:defRPr sz="16719" kern="1200">
          <a:solidFill>
            <a:schemeClr val="tx1"/>
          </a:solidFill>
          <a:latin typeface="+mn-lt"/>
          <a:ea typeface="+mn-ea"/>
          <a:cs typeface="+mn-cs"/>
        </a:defRPr>
      </a:lvl1pPr>
      <a:lvl2pPr marL="4266584" algn="l" defTabSz="8533161" rtl="0" eaLnBrk="1" latinLnBrk="0" hangingPunct="1">
        <a:defRPr sz="16719" kern="1200">
          <a:solidFill>
            <a:schemeClr val="tx1"/>
          </a:solidFill>
          <a:latin typeface="+mn-lt"/>
          <a:ea typeface="+mn-ea"/>
          <a:cs typeface="+mn-cs"/>
        </a:defRPr>
      </a:lvl2pPr>
      <a:lvl3pPr marL="8533161" algn="l" defTabSz="8533161" rtl="0" eaLnBrk="1" latinLnBrk="0" hangingPunct="1">
        <a:defRPr sz="16719" kern="1200">
          <a:solidFill>
            <a:schemeClr val="tx1"/>
          </a:solidFill>
          <a:latin typeface="+mn-lt"/>
          <a:ea typeface="+mn-ea"/>
          <a:cs typeface="+mn-cs"/>
        </a:defRPr>
      </a:lvl3pPr>
      <a:lvl4pPr marL="12799744" algn="l" defTabSz="8533161" rtl="0" eaLnBrk="1" latinLnBrk="0" hangingPunct="1">
        <a:defRPr sz="16719" kern="1200">
          <a:solidFill>
            <a:schemeClr val="tx1"/>
          </a:solidFill>
          <a:latin typeface="+mn-lt"/>
          <a:ea typeface="+mn-ea"/>
          <a:cs typeface="+mn-cs"/>
        </a:defRPr>
      </a:lvl4pPr>
      <a:lvl5pPr marL="17066325" algn="l" defTabSz="8533161" rtl="0" eaLnBrk="1" latinLnBrk="0" hangingPunct="1">
        <a:defRPr sz="16719" kern="1200">
          <a:solidFill>
            <a:schemeClr val="tx1"/>
          </a:solidFill>
          <a:latin typeface="+mn-lt"/>
          <a:ea typeface="+mn-ea"/>
          <a:cs typeface="+mn-cs"/>
        </a:defRPr>
      </a:lvl5pPr>
      <a:lvl6pPr marL="21332904" algn="l" defTabSz="8533161" rtl="0" eaLnBrk="1" latinLnBrk="0" hangingPunct="1">
        <a:defRPr sz="16719" kern="1200">
          <a:solidFill>
            <a:schemeClr val="tx1"/>
          </a:solidFill>
          <a:latin typeface="+mn-lt"/>
          <a:ea typeface="+mn-ea"/>
          <a:cs typeface="+mn-cs"/>
        </a:defRPr>
      </a:lvl6pPr>
      <a:lvl7pPr marL="25599489" algn="l" defTabSz="8533161" rtl="0" eaLnBrk="1" latinLnBrk="0" hangingPunct="1">
        <a:defRPr sz="16719" kern="1200">
          <a:solidFill>
            <a:schemeClr val="tx1"/>
          </a:solidFill>
          <a:latin typeface="+mn-lt"/>
          <a:ea typeface="+mn-ea"/>
          <a:cs typeface="+mn-cs"/>
        </a:defRPr>
      </a:lvl7pPr>
      <a:lvl8pPr marL="29866065" algn="l" defTabSz="8533161" rtl="0" eaLnBrk="1" latinLnBrk="0" hangingPunct="1">
        <a:defRPr sz="16719" kern="1200">
          <a:solidFill>
            <a:schemeClr val="tx1"/>
          </a:solidFill>
          <a:latin typeface="+mn-lt"/>
          <a:ea typeface="+mn-ea"/>
          <a:cs typeface="+mn-cs"/>
        </a:defRPr>
      </a:lvl8pPr>
      <a:lvl9pPr marL="34132650" algn="l" defTabSz="8533161" rtl="0" eaLnBrk="1" latinLnBrk="0" hangingPunct="1">
        <a:defRPr sz="1671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18372261" y="5198597"/>
            <a:ext cx="17097272" cy="29880109"/>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55"/>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5418"/>
            <a:ext cx="35999738" cy="4562810"/>
          </a:xfrm>
          <a:prstGeom prst="rect">
            <a:avLst/>
          </a:prstGeom>
          <a:solidFill>
            <a:schemeClr val="accent1"/>
          </a:solidFill>
          <a:ln w="9525">
            <a:noFill/>
            <a:miter lim="800000"/>
            <a:headEnd/>
            <a:tailEnd/>
          </a:ln>
          <a:effectLst/>
        </p:spPr>
        <p:txBody>
          <a:bodyPr wrap="none" lIns="177770" tIns="88884" rIns="177770" bIns="88884" anchor="ctr"/>
          <a:lstStyle/>
          <a:p>
            <a:pPr>
              <a:defRPr/>
            </a:pPr>
            <a:endParaRPr lang="en-US" sz="9555"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24996" y="35230267"/>
            <a:ext cx="4250442" cy="572512"/>
          </a:xfrm>
          <a:prstGeom prst="rect">
            <a:avLst/>
          </a:prstGeom>
          <a:noFill/>
          <a:ln w="9525">
            <a:noFill/>
            <a:miter lim="800000"/>
            <a:headEnd/>
            <a:tailEnd/>
          </a:ln>
          <a:effectLst/>
        </p:spPr>
        <p:txBody>
          <a:bodyPr wrap="square" lIns="177433" tIns="88701" rIns="177433" bIns="88701">
            <a:spAutoFit/>
          </a:bodyPr>
          <a:lstStyle/>
          <a:p>
            <a:pPr eaLnBrk="0" hangingPunct="0">
              <a:lnSpc>
                <a:spcPct val="65000"/>
              </a:lnSpc>
              <a:spcBef>
                <a:spcPct val="50000"/>
              </a:spcBef>
              <a:defRPr/>
            </a:pPr>
            <a:r>
              <a:rPr lang="en-US" sz="765"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7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600167"/>
            <a:ext cx="3599973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524995" y="5198596"/>
            <a:ext cx="17097272" cy="29880121"/>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55"/>
          </a:p>
        </p:txBody>
      </p:sp>
    </p:spTree>
    <p:extLst>
      <p:ext uri="{BB962C8B-B14F-4D97-AF65-F5344CB8AC3E}">
        <p14:creationId xmlns:p14="http://schemas.microsoft.com/office/powerpoint/2010/main" val="529938508"/>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8533161" rtl="0" eaLnBrk="1" latinLnBrk="0" hangingPunct="1">
        <a:spcBef>
          <a:spcPct val="0"/>
        </a:spcBef>
        <a:buNone/>
        <a:defRPr sz="17109" kern="1200">
          <a:solidFill>
            <a:schemeClr val="bg1"/>
          </a:solidFill>
          <a:latin typeface="Trebuchet MS" pitchFamily="34" charset="0"/>
          <a:ea typeface="+mj-ea"/>
          <a:cs typeface="+mj-cs"/>
        </a:defRPr>
      </a:lvl1pPr>
    </p:titleStyle>
    <p:bodyStyle>
      <a:lvl1pPr marL="1481526" indent="-1481526" algn="l" defTabSz="8533161" rtl="0" eaLnBrk="1" latinLnBrk="0" hangingPunct="1">
        <a:spcBef>
          <a:spcPct val="20000"/>
        </a:spcBef>
        <a:buFont typeface="Arial" pitchFamily="34" charset="0"/>
        <a:buChar char="•"/>
        <a:tabLst/>
        <a:defRPr sz="9332" kern="1200">
          <a:solidFill>
            <a:schemeClr val="tx1"/>
          </a:solidFill>
          <a:latin typeface="+mn-lt"/>
          <a:ea typeface="+mn-ea"/>
          <a:cs typeface="+mn-cs"/>
        </a:defRPr>
      </a:lvl1pPr>
      <a:lvl2pPr marL="1481526" indent="-1481526" algn="l" defTabSz="8533161" rtl="0" eaLnBrk="1" latinLnBrk="0" hangingPunct="1">
        <a:spcBef>
          <a:spcPct val="20000"/>
        </a:spcBef>
        <a:buFont typeface="Arial" pitchFamily="34" charset="0"/>
        <a:buChar char="–"/>
        <a:tabLst/>
        <a:defRPr sz="7776" kern="1200">
          <a:solidFill>
            <a:schemeClr val="tx1"/>
          </a:solidFill>
          <a:latin typeface="+mn-lt"/>
          <a:ea typeface="+mn-ea"/>
          <a:cs typeface="+mn-cs"/>
        </a:defRPr>
      </a:lvl2pPr>
      <a:lvl3pPr marL="1481526" indent="-1481526" algn="l" defTabSz="8533161" rtl="0" eaLnBrk="1" latinLnBrk="0" hangingPunct="1">
        <a:spcBef>
          <a:spcPct val="20000"/>
        </a:spcBef>
        <a:buFont typeface="Arial" pitchFamily="34" charset="0"/>
        <a:buChar char="•"/>
        <a:tabLst/>
        <a:defRPr sz="6222" kern="1200">
          <a:solidFill>
            <a:schemeClr val="tx1"/>
          </a:solidFill>
          <a:latin typeface="+mn-lt"/>
          <a:ea typeface="+mn-ea"/>
          <a:cs typeface="+mn-cs"/>
        </a:defRPr>
      </a:lvl3pPr>
      <a:lvl4pPr marL="1481526" indent="-1481526" algn="l" defTabSz="8533161" rtl="0" eaLnBrk="1" latinLnBrk="0" hangingPunct="1">
        <a:spcBef>
          <a:spcPct val="20000"/>
        </a:spcBef>
        <a:buFont typeface="Arial" pitchFamily="34" charset="0"/>
        <a:buChar char="–"/>
        <a:tabLst/>
        <a:defRPr sz="4666" kern="1200">
          <a:solidFill>
            <a:schemeClr val="tx1"/>
          </a:solidFill>
          <a:latin typeface="+mn-lt"/>
          <a:ea typeface="+mn-ea"/>
          <a:cs typeface="+mn-cs"/>
        </a:defRPr>
      </a:lvl4pPr>
      <a:lvl5pPr marL="1481526" indent="-1481526" algn="l" defTabSz="8533161" rtl="0" eaLnBrk="1" latinLnBrk="0" hangingPunct="1">
        <a:spcBef>
          <a:spcPct val="20000"/>
        </a:spcBef>
        <a:buFont typeface="Arial" pitchFamily="34" charset="0"/>
        <a:buChar char="»"/>
        <a:tabLst/>
        <a:defRPr sz="4666" kern="1200">
          <a:solidFill>
            <a:schemeClr val="tx1"/>
          </a:solidFill>
          <a:latin typeface="+mn-lt"/>
          <a:ea typeface="+mn-ea"/>
          <a:cs typeface="+mn-cs"/>
        </a:defRPr>
      </a:lvl5pPr>
      <a:lvl6pPr marL="23466196"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6pPr>
      <a:lvl7pPr marL="27732773"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7pPr>
      <a:lvl8pPr marL="31999357"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8pPr>
      <a:lvl9pPr marL="36265937" indent="-2133293" algn="l" defTabSz="8533161" rtl="0" eaLnBrk="1" latinLnBrk="0" hangingPunct="1">
        <a:spcBef>
          <a:spcPct val="20000"/>
        </a:spcBef>
        <a:buFont typeface="Arial" pitchFamily="34" charset="0"/>
        <a:buChar char="•"/>
        <a:defRPr sz="18666" kern="1200">
          <a:solidFill>
            <a:schemeClr val="tx1"/>
          </a:solidFill>
          <a:latin typeface="+mn-lt"/>
          <a:ea typeface="+mn-ea"/>
          <a:cs typeface="+mn-cs"/>
        </a:defRPr>
      </a:lvl9pPr>
    </p:bodyStyle>
    <p:otherStyle>
      <a:defPPr>
        <a:defRPr lang="en-US"/>
      </a:defPPr>
      <a:lvl1pPr marL="0" algn="l" defTabSz="8533161" rtl="0" eaLnBrk="1" latinLnBrk="0" hangingPunct="1">
        <a:defRPr sz="16719" kern="1200">
          <a:solidFill>
            <a:schemeClr val="tx1"/>
          </a:solidFill>
          <a:latin typeface="+mn-lt"/>
          <a:ea typeface="+mn-ea"/>
          <a:cs typeface="+mn-cs"/>
        </a:defRPr>
      </a:lvl1pPr>
      <a:lvl2pPr marL="4266584" algn="l" defTabSz="8533161" rtl="0" eaLnBrk="1" latinLnBrk="0" hangingPunct="1">
        <a:defRPr sz="16719" kern="1200">
          <a:solidFill>
            <a:schemeClr val="tx1"/>
          </a:solidFill>
          <a:latin typeface="+mn-lt"/>
          <a:ea typeface="+mn-ea"/>
          <a:cs typeface="+mn-cs"/>
        </a:defRPr>
      </a:lvl2pPr>
      <a:lvl3pPr marL="8533161" algn="l" defTabSz="8533161" rtl="0" eaLnBrk="1" latinLnBrk="0" hangingPunct="1">
        <a:defRPr sz="16719" kern="1200">
          <a:solidFill>
            <a:schemeClr val="tx1"/>
          </a:solidFill>
          <a:latin typeface="+mn-lt"/>
          <a:ea typeface="+mn-ea"/>
          <a:cs typeface="+mn-cs"/>
        </a:defRPr>
      </a:lvl3pPr>
      <a:lvl4pPr marL="12799744" algn="l" defTabSz="8533161" rtl="0" eaLnBrk="1" latinLnBrk="0" hangingPunct="1">
        <a:defRPr sz="16719" kern="1200">
          <a:solidFill>
            <a:schemeClr val="tx1"/>
          </a:solidFill>
          <a:latin typeface="+mn-lt"/>
          <a:ea typeface="+mn-ea"/>
          <a:cs typeface="+mn-cs"/>
        </a:defRPr>
      </a:lvl4pPr>
      <a:lvl5pPr marL="17066325" algn="l" defTabSz="8533161" rtl="0" eaLnBrk="1" latinLnBrk="0" hangingPunct="1">
        <a:defRPr sz="16719" kern="1200">
          <a:solidFill>
            <a:schemeClr val="tx1"/>
          </a:solidFill>
          <a:latin typeface="+mn-lt"/>
          <a:ea typeface="+mn-ea"/>
          <a:cs typeface="+mn-cs"/>
        </a:defRPr>
      </a:lvl5pPr>
      <a:lvl6pPr marL="21332904" algn="l" defTabSz="8533161" rtl="0" eaLnBrk="1" latinLnBrk="0" hangingPunct="1">
        <a:defRPr sz="16719" kern="1200">
          <a:solidFill>
            <a:schemeClr val="tx1"/>
          </a:solidFill>
          <a:latin typeface="+mn-lt"/>
          <a:ea typeface="+mn-ea"/>
          <a:cs typeface="+mn-cs"/>
        </a:defRPr>
      </a:lvl6pPr>
      <a:lvl7pPr marL="25599489" algn="l" defTabSz="8533161" rtl="0" eaLnBrk="1" latinLnBrk="0" hangingPunct="1">
        <a:defRPr sz="16719" kern="1200">
          <a:solidFill>
            <a:schemeClr val="tx1"/>
          </a:solidFill>
          <a:latin typeface="+mn-lt"/>
          <a:ea typeface="+mn-ea"/>
          <a:cs typeface="+mn-cs"/>
        </a:defRPr>
      </a:lvl7pPr>
      <a:lvl8pPr marL="29866065" algn="l" defTabSz="8533161" rtl="0" eaLnBrk="1" latinLnBrk="0" hangingPunct="1">
        <a:defRPr sz="16719" kern="1200">
          <a:solidFill>
            <a:schemeClr val="tx1"/>
          </a:solidFill>
          <a:latin typeface="+mn-lt"/>
          <a:ea typeface="+mn-ea"/>
          <a:cs typeface="+mn-cs"/>
        </a:defRPr>
      </a:lvl8pPr>
      <a:lvl9pPr marL="34132650" algn="l" defTabSz="8533161" rtl="0" eaLnBrk="1" latinLnBrk="0" hangingPunct="1">
        <a:defRPr sz="1671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BA041-4A43-D349-B35A-B8B8130284C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B1E3FE95-BF22-234B-98E6-7E4938E794B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29623AF-B248-6143-9878-50981499090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605C6321-8FF1-124A-8B67-AFB455F840A4}"/>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B140DD76-E457-7B49-B229-C8992D9BE2D3}"/>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8F8A8FB2-FFE9-3E4F-ADBC-30B06B8974AC}"/>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749276CD-4BB8-EC41-BC7C-074766EFF378}"/>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898EF3A8-90BD-9D4F-BC4F-6C8A59FA92E7}"/>
              </a:ext>
            </a:extLst>
          </p:cNvPr>
          <p:cNvSpPr>
            <a:spLocks noGrp="1"/>
          </p:cNvSpPr>
          <p:nvPr>
            <p:ph type="body" sz="quarter" idx="21"/>
          </p:nvPr>
        </p:nvSpPr>
        <p:spPr/>
        <p:txBody>
          <a:bodyPr/>
          <a:lstStyle/>
          <a:p>
            <a:endParaRPr lang="en-US"/>
          </a:p>
        </p:txBody>
      </p:sp>
      <p:sp>
        <p:nvSpPr>
          <p:cNvPr id="10" name="Text Placeholder 9">
            <a:extLst>
              <a:ext uri="{FF2B5EF4-FFF2-40B4-BE49-F238E27FC236}">
                <a16:creationId xmlns:a16="http://schemas.microsoft.com/office/drawing/2014/main" id="{56299368-51B6-9C4C-8648-5FAD365B2837}"/>
              </a:ext>
            </a:extLst>
          </p:cNvPr>
          <p:cNvSpPr>
            <a:spLocks noGrp="1"/>
          </p:cNvSpPr>
          <p:nvPr>
            <p:ph type="body" sz="quarter" idx="22"/>
          </p:nvPr>
        </p:nvSpPr>
        <p:spPr/>
        <p:txBody>
          <a:bodyPr/>
          <a:lstStyle/>
          <a:p>
            <a:endParaRPr lang="en-US"/>
          </a:p>
        </p:txBody>
      </p:sp>
      <p:sp>
        <p:nvSpPr>
          <p:cNvPr id="11" name="Text Placeholder 10">
            <a:extLst>
              <a:ext uri="{FF2B5EF4-FFF2-40B4-BE49-F238E27FC236}">
                <a16:creationId xmlns:a16="http://schemas.microsoft.com/office/drawing/2014/main" id="{621BBE49-8CA7-8847-83B0-A870A1EA9872}"/>
              </a:ext>
            </a:extLst>
          </p:cNvPr>
          <p:cNvSpPr>
            <a:spLocks noGrp="1"/>
          </p:cNvSpPr>
          <p:nvPr>
            <p:ph type="body" sz="quarter" idx="29"/>
          </p:nvPr>
        </p:nvSpPr>
        <p:spPr/>
        <p:txBody>
          <a:bodyPr/>
          <a:lstStyle/>
          <a:p>
            <a:endParaRPr lang="en-US"/>
          </a:p>
        </p:txBody>
      </p:sp>
      <p:sp>
        <p:nvSpPr>
          <p:cNvPr id="12" name="Text Placeholder 11">
            <a:extLst>
              <a:ext uri="{FF2B5EF4-FFF2-40B4-BE49-F238E27FC236}">
                <a16:creationId xmlns:a16="http://schemas.microsoft.com/office/drawing/2014/main" id="{947A0330-CA32-FF4B-85D0-80C0C86A32F1}"/>
              </a:ext>
            </a:extLst>
          </p:cNvPr>
          <p:cNvSpPr>
            <a:spLocks noGrp="1"/>
          </p:cNvSpPr>
          <p:nvPr>
            <p:ph type="body" sz="quarter" idx="30"/>
          </p:nvPr>
        </p:nvSpPr>
        <p:spPr/>
        <p:txBody>
          <a:bodyPr/>
          <a:lstStyle/>
          <a:p>
            <a:endParaRPr lang="en-US"/>
          </a:p>
        </p:txBody>
      </p:sp>
      <p:sp>
        <p:nvSpPr>
          <p:cNvPr id="13" name="Text Placeholder 12">
            <a:extLst>
              <a:ext uri="{FF2B5EF4-FFF2-40B4-BE49-F238E27FC236}">
                <a16:creationId xmlns:a16="http://schemas.microsoft.com/office/drawing/2014/main" id="{EE5532A2-78BD-B744-9042-84BFE18D1DF1}"/>
              </a:ext>
            </a:extLst>
          </p:cNvPr>
          <p:cNvSpPr>
            <a:spLocks noGrp="1"/>
          </p:cNvSpPr>
          <p:nvPr>
            <p:ph type="body" sz="quarter" idx="31"/>
          </p:nvPr>
        </p:nvSpPr>
        <p:spPr/>
        <p:txBody>
          <a:bodyPr/>
          <a:lstStyle/>
          <a:p>
            <a:endParaRPr lang="en-US"/>
          </a:p>
        </p:txBody>
      </p:sp>
      <p:sp>
        <p:nvSpPr>
          <p:cNvPr id="14" name="Text Placeholder 13">
            <a:extLst>
              <a:ext uri="{FF2B5EF4-FFF2-40B4-BE49-F238E27FC236}">
                <a16:creationId xmlns:a16="http://schemas.microsoft.com/office/drawing/2014/main" id="{29FCBD44-1D07-DD42-B62E-E3775B1E10C9}"/>
              </a:ext>
            </a:extLst>
          </p:cNvPr>
          <p:cNvSpPr>
            <a:spLocks noGrp="1"/>
          </p:cNvSpPr>
          <p:nvPr>
            <p:ph type="body" sz="quarter" idx="32"/>
          </p:nvPr>
        </p:nvSpPr>
        <p:spPr/>
        <p:txBody>
          <a:bodyPr/>
          <a:lstStyle/>
          <a:p>
            <a:endParaRPr lang="en-US"/>
          </a:p>
        </p:txBody>
      </p:sp>
      <p:sp>
        <p:nvSpPr>
          <p:cNvPr id="15" name="Text Placeholder 14">
            <a:extLst>
              <a:ext uri="{FF2B5EF4-FFF2-40B4-BE49-F238E27FC236}">
                <a16:creationId xmlns:a16="http://schemas.microsoft.com/office/drawing/2014/main" id="{1259435F-45A2-A947-96EC-DCC406461C73}"/>
              </a:ext>
            </a:extLst>
          </p:cNvPr>
          <p:cNvSpPr>
            <a:spLocks noGrp="1"/>
          </p:cNvSpPr>
          <p:nvPr>
            <p:ph type="body" sz="quarter" idx="33"/>
          </p:nvPr>
        </p:nvSpPr>
        <p:spPr/>
        <p:txBody>
          <a:bodyPr/>
          <a:lstStyle/>
          <a:p>
            <a:endParaRPr lang="en-US"/>
          </a:p>
        </p:txBody>
      </p:sp>
      <p:sp>
        <p:nvSpPr>
          <p:cNvPr id="16" name="Text Placeholder 15">
            <a:extLst>
              <a:ext uri="{FF2B5EF4-FFF2-40B4-BE49-F238E27FC236}">
                <a16:creationId xmlns:a16="http://schemas.microsoft.com/office/drawing/2014/main" id="{AC83DE4A-CF97-494C-8C41-B8BD32D5B919}"/>
              </a:ext>
            </a:extLst>
          </p:cNvPr>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2658913494"/>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100x100-Template" id="{E0C9653C-5CA8-B146-A8E7-BAF7473BB053}" vid="{E225C138-F5E5-3342-A130-E70FE5BCC4BE}"/>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100x100-Template" id="{E0C9653C-5CA8-B146-A8E7-BAF7473BB053}" vid="{66603E65-0F5D-F84F-9336-C338D1E0F7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281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10</cp:revision>
  <dcterms:created xsi:type="dcterms:W3CDTF">2019-01-10T00:55:25Z</dcterms:created>
  <dcterms:modified xsi:type="dcterms:W3CDTF">2019-08-09T21:51:09Z</dcterms:modified>
</cp:coreProperties>
</file>