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Lst>
  <p:notesMasterIdLst>
    <p:notesMasterId r:id="rId4"/>
  </p:notesMasterIdLst>
  <p:handoutMasterIdLst>
    <p:handoutMasterId r:id="rId5"/>
  </p:handoutMasterIdLst>
  <p:sldIdLst>
    <p:sldId id="258" r:id="rId3"/>
  </p:sldIdLst>
  <p:sldSz cx="35999738" cy="50401538"/>
  <p:notesSz cx="6858000" cy="9144000"/>
  <p:defaultTextStyle>
    <a:defPPr>
      <a:defRPr lang="en-US"/>
    </a:defPPr>
    <a:lvl1pPr marL="0" algn="l" defTabSz="3815212" rtl="0" eaLnBrk="1" latinLnBrk="0" hangingPunct="1">
      <a:defRPr sz="7475" kern="1200">
        <a:solidFill>
          <a:schemeClr val="tx1"/>
        </a:solidFill>
        <a:latin typeface="+mn-lt"/>
        <a:ea typeface="+mn-ea"/>
        <a:cs typeface="+mn-cs"/>
      </a:defRPr>
    </a:lvl1pPr>
    <a:lvl2pPr marL="1907606" algn="l" defTabSz="3815212" rtl="0" eaLnBrk="1" latinLnBrk="0" hangingPunct="1">
      <a:defRPr sz="7475" kern="1200">
        <a:solidFill>
          <a:schemeClr val="tx1"/>
        </a:solidFill>
        <a:latin typeface="+mn-lt"/>
        <a:ea typeface="+mn-ea"/>
        <a:cs typeface="+mn-cs"/>
      </a:defRPr>
    </a:lvl2pPr>
    <a:lvl3pPr marL="3815212" algn="l" defTabSz="3815212" rtl="0" eaLnBrk="1" latinLnBrk="0" hangingPunct="1">
      <a:defRPr sz="7475" kern="1200">
        <a:solidFill>
          <a:schemeClr val="tx1"/>
        </a:solidFill>
        <a:latin typeface="+mn-lt"/>
        <a:ea typeface="+mn-ea"/>
        <a:cs typeface="+mn-cs"/>
      </a:defRPr>
    </a:lvl3pPr>
    <a:lvl4pPr marL="5722818" algn="l" defTabSz="3815212" rtl="0" eaLnBrk="1" latinLnBrk="0" hangingPunct="1">
      <a:defRPr sz="7475" kern="1200">
        <a:solidFill>
          <a:schemeClr val="tx1"/>
        </a:solidFill>
        <a:latin typeface="+mn-lt"/>
        <a:ea typeface="+mn-ea"/>
        <a:cs typeface="+mn-cs"/>
      </a:defRPr>
    </a:lvl4pPr>
    <a:lvl5pPr marL="7630423" algn="l" defTabSz="3815212" rtl="0" eaLnBrk="1" latinLnBrk="0" hangingPunct="1">
      <a:defRPr sz="7475" kern="1200">
        <a:solidFill>
          <a:schemeClr val="tx1"/>
        </a:solidFill>
        <a:latin typeface="+mn-lt"/>
        <a:ea typeface="+mn-ea"/>
        <a:cs typeface="+mn-cs"/>
      </a:defRPr>
    </a:lvl5pPr>
    <a:lvl6pPr marL="9538031" algn="l" defTabSz="3815212" rtl="0" eaLnBrk="1" latinLnBrk="0" hangingPunct="1">
      <a:defRPr sz="7475" kern="1200">
        <a:solidFill>
          <a:schemeClr val="tx1"/>
        </a:solidFill>
        <a:latin typeface="+mn-lt"/>
        <a:ea typeface="+mn-ea"/>
        <a:cs typeface="+mn-cs"/>
      </a:defRPr>
    </a:lvl6pPr>
    <a:lvl7pPr marL="11445638" algn="l" defTabSz="3815212" rtl="0" eaLnBrk="1" latinLnBrk="0" hangingPunct="1">
      <a:defRPr sz="7475" kern="1200">
        <a:solidFill>
          <a:schemeClr val="tx1"/>
        </a:solidFill>
        <a:latin typeface="+mn-lt"/>
        <a:ea typeface="+mn-ea"/>
        <a:cs typeface="+mn-cs"/>
      </a:defRPr>
    </a:lvl7pPr>
    <a:lvl8pPr marL="13353243" algn="l" defTabSz="3815212" rtl="0" eaLnBrk="1" latinLnBrk="0" hangingPunct="1">
      <a:defRPr sz="7475" kern="1200">
        <a:solidFill>
          <a:schemeClr val="tx1"/>
        </a:solidFill>
        <a:latin typeface="+mn-lt"/>
        <a:ea typeface="+mn-ea"/>
        <a:cs typeface="+mn-cs"/>
      </a:defRPr>
    </a:lvl8pPr>
    <a:lvl9pPr marL="15260849" algn="l" defTabSz="3815212" rtl="0" eaLnBrk="1" latinLnBrk="0" hangingPunct="1">
      <a:defRPr sz="747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1" autoAdjust="0"/>
    <p:restoredTop sz="94664" autoAdjust="0"/>
  </p:normalViewPr>
  <p:slideViewPr>
    <p:cSldViewPr snapToGrid="0" snapToObjects="1" showGuides="1">
      <p:cViewPr varScale="1">
        <p:scale>
          <a:sx n="16" d="100"/>
          <a:sy n="16" d="100"/>
        </p:scale>
        <p:origin x="3840" y="41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2205038" y="685800"/>
            <a:ext cx="24479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3815212" rtl="0" eaLnBrk="1" latinLnBrk="0" hangingPunct="1">
      <a:defRPr sz="5041" kern="1200">
        <a:solidFill>
          <a:schemeClr val="tx1"/>
        </a:solidFill>
        <a:latin typeface="+mn-lt"/>
        <a:ea typeface="+mn-ea"/>
        <a:cs typeface="+mn-cs"/>
      </a:defRPr>
    </a:lvl1pPr>
    <a:lvl2pPr marL="1907606" algn="l" defTabSz="3815212" rtl="0" eaLnBrk="1" latinLnBrk="0" hangingPunct="1">
      <a:defRPr sz="5041" kern="1200">
        <a:solidFill>
          <a:schemeClr val="tx1"/>
        </a:solidFill>
        <a:latin typeface="+mn-lt"/>
        <a:ea typeface="+mn-ea"/>
        <a:cs typeface="+mn-cs"/>
      </a:defRPr>
    </a:lvl2pPr>
    <a:lvl3pPr marL="3815212" algn="l" defTabSz="3815212" rtl="0" eaLnBrk="1" latinLnBrk="0" hangingPunct="1">
      <a:defRPr sz="5041" kern="1200">
        <a:solidFill>
          <a:schemeClr val="tx1"/>
        </a:solidFill>
        <a:latin typeface="+mn-lt"/>
        <a:ea typeface="+mn-ea"/>
        <a:cs typeface="+mn-cs"/>
      </a:defRPr>
    </a:lvl3pPr>
    <a:lvl4pPr marL="5722818" algn="l" defTabSz="3815212" rtl="0" eaLnBrk="1" latinLnBrk="0" hangingPunct="1">
      <a:defRPr sz="5041" kern="1200">
        <a:solidFill>
          <a:schemeClr val="tx1"/>
        </a:solidFill>
        <a:latin typeface="+mn-lt"/>
        <a:ea typeface="+mn-ea"/>
        <a:cs typeface="+mn-cs"/>
      </a:defRPr>
    </a:lvl4pPr>
    <a:lvl5pPr marL="7630423" algn="l" defTabSz="3815212" rtl="0" eaLnBrk="1" latinLnBrk="0" hangingPunct="1">
      <a:defRPr sz="5041" kern="1200">
        <a:solidFill>
          <a:schemeClr val="tx1"/>
        </a:solidFill>
        <a:latin typeface="+mn-lt"/>
        <a:ea typeface="+mn-ea"/>
        <a:cs typeface="+mn-cs"/>
      </a:defRPr>
    </a:lvl5pPr>
    <a:lvl6pPr marL="9538031" algn="l" defTabSz="3815212" rtl="0" eaLnBrk="1" latinLnBrk="0" hangingPunct="1">
      <a:defRPr sz="5041" kern="1200">
        <a:solidFill>
          <a:schemeClr val="tx1"/>
        </a:solidFill>
        <a:latin typeface="+mn-lt"/>
        <a:ea typeface="+mn-ea"/>
        <a:cs typeface="+mn-cs"/>
      </a:defRPr>
    </a:lvl6pPr>
    <a:lvl7pPr marL="11445638" algn="l" defTabSz="3815212" rtl="0" eaLnBrk="1" latinLnBrk="0" hangingPunct="1">
      <a:defRPr sz="5041" kern="1200">
        <a:solidFill>
          <a:schemeClr val="tx1"/>
        </a:solidFill>
        <a:latin typeface="+mn-lt"/>
        <a:ea typeface="+mn-ea"/>
        <a:cs typeface="+mn-cs"/>
      </a:defRPr>
    </a:lvl7pPr>
    <a:lvl8pPr marL="13353243" algn="l" defTabSz="3815212" rtl="0" eaLnBrk="1" latinLnBrk="0" hangingPunct="1">
      <a:defRPr sz="5041" kern="1200">
        <a:solidFill>
          <a:schemeClr val="tx1"/>
        </a:solidFill>
        <a:latin typeface="+mn-lt"/>
        <a:ea typeface="+mn-ea"/>
        <a:cs typeface="+mn-cs"/>
      </a:defRPr>
    </a:lvl8pPr>
    <a:lvl9pPr marL="15260849" algn="l" defTabSz="3815212" rtl="0" eaLnBrk="1" latinLnBrk="0" hangingPunct="1">
      <a:defRPr sz="504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2927D1B1-5CAE-1741-9313-2BB25B26F842}"/>
              </a:ext>
            </a:extLst>
          </p:cNvPr>
          <p:cNvSpPr>
            <a:spLocks noGrp="1"/>
          </p:cNvSpPr>
          <p:nvPr>
            <p:ph type="body" sz="quarter" idx="12" hasCustomPrompt="1"/>
          </p:nvPr>
        </p:nvSpPr>
        <p:spPr>
          <a:xfrm>
            <a:off x="6971109" y="1006554"/>
            <a:ext cx="22057519" cy="1200329"/>
          </a:xfrm>
          <a:prstGeom prst="rect">
            <a:avLst/>
          </a:prstGeom>
        </p:spPr>
        <p:txBody>
          <a:bodyPr wrap="square">
            <a:spAutoFit/>
          </a:bodyPr>
          <a:lstStyle>
            <a:lvl1pPr marL="0" indent="0" algn="ctr">
              <a:buNone/>
              <a:defRPr sz="72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3" name="Text Placeholder 17">
            <a:extLst>
              <a:ext uri="{FF2B5EF4-FFF2-40B4-BE49-F238E27FC236}">
                <a16:creationId xmlns:a16="http://schemas.microsoft.com/office/drawing/2014/main" id="{8853621F-5CBF-D749-8140-B6BB065917A6}"/>
              </a:ext>
            </a:extLst>
          </p:cNvPr>
          <p:cNvSpPr>
            <a:spLocks noGrp="1"/>
          </p:cNvSpPr>
          <p:nvPr>
            <p:ph type="body" sz="quarter" idx="11" hasCustomPrompt="1"/>
          </p:nvPr>
        </p:nvSpPr>
        <p:spPr>
          <a:xfrm>
            <a:off x="6971108" y="2657654"/>
            <a:ext cx="22057519" cy="923330"/>
          </a:xfrm>
          <a:prstGeom prst="rect">
            <a:avLst/>
          </a:prstGeom>
        </p:spPr>
        <p:txBody>
          <a:bodyPr wrap="square">
            <a:spAutoFit/>
          </a:bodyPr>
          <a:lstStyle>
            <a:lvl1pPr marL="0" indent="0" algn="ctr">
              <a:buNone/>
              <a:defRPr sz="54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4" name="Text Placeholder 17">
            <a:extLst>
              <a:ext uri="{FF2B5EF4-FFF2-40B4-BE49-F238E27FC236}">
                <a16:creationId xmlns:a16="http://schemas.microsoft.com/office/drawing/2014/main" id="{C1EAAF56-503D-E24E-9A14-809C3645F9F7}"/>
              </a:ext>
            </a:extLst>
          </p:cNvPr>
          <p:cNvSpPr>
            <a:spLocks noGrp="1"/>
          </p:cNvSpPr>
          <p:nvPr>
            <p:ph type="body" sz="quarter" idx="10" hasCustomPrompt="1"/>
          </p:nvPr>
        </p:nvSpPr>
        <p:spPr>
          <a:xfrm>
            <a:off x="6971108" y="4031755"/>
            <a:ext cx="22057519" cy="830997"/>
          </a:xfrm>
          <a:prstGeom prst="rect">
            <a:avLst/>
          </a:prstGeom>
        </p:spPr>
        <p:txBody>
          <a:bodyPr wrap="square">
            <a:spAutoFit/>
          </a:bodyPr>
          <a:lstStyle>
            <a:lvl1pPr marL="0" indent="0" algn="ctr">
              <a:buNone/>
              <a:defRPr sz="48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5" name="Text Placeholder 9">
            <a:extLst>
              <a:ext uri="{FF2B5EF4-FFF2-40B4-BE49-F238E27FC236}">
                <a16:creationId xmlns:a16="http://schemas.microsoft.com/office/drawing/2014/main" id="{6EC916B5-4488-444A-BF3E-066F3183DB76}"/>
              </a:ext>
            </a:extLst>
          </p:cNvPr>
          <p:cNvSpPr>
            <a:spLocks noGrp="1"/>
          </p:cNvSpPr>
          <p:nvPr>
            <p:ph type="body" sz="quarter" idx="15" hasCustomPrompt="1"/>
          </p:nvPr>
        </p:nvSpPr>
        <p:spPr>
          <a:xfrm>
            <a:off x="588963" y="6979157"/>
            <a:ext cx="17106900"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6" name="Text Placeholder 9">
            <a:extLst>
              <a:ext uri="{FF2B5EF4-FFF2-40B4-BE49-F238E27FC236}">
                <a16:creationId xmlns:a16="http://schemas.microsoft.com/office/drawing/2014/main" id="{E71018D2-5349-1F4B-9318-4697A97D0EA3}"/>
              </a:ext>
            </a:extLst>
          </p:cNvPr>
          <p:cNvSpPr>
            <a:spLocks noGrp="1"/>
          </p:cNvSpPr>
          <p:nvPr>
            <p:ph type="body" sz="quarter" idx="17" hasCustomPrompt="1"/>
          </p:nvPr>
        </p:nvSpPr>
        <p:spPr>
          <a:xfrm>
            <a:off x="588963" y="16488551"/>
            <a:ext cx="17106900"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7" name="Text Placeholder 9">
            <a:extLst>
              <a:ext uri="{FF2B5EF4-FFF2-40B4-BE49-F238E27FC236}">
                <a16:creationId xmlns:a16="http://schemas.microsoft.com/office/drawing/2014/main" id="{0AA9D588-1393-8D44-8B0A-B063D01A1959}"/>
              </a:ext>
            </a:extLst>
          </p:cNvPr>
          <p:cNvSpPr>
            <a:spLocks noGrp="1"/>
          </p:cNvSpPr>
          <p:nvPr>
            <p:ph type="body" sz="quarter" idx="18" hasCustomPrompt="1"/>
          </p:nvPr>
        </p:nvSpPr>
        <p:spPr>
          <a:xfrm>
            <a:off x="588964" y="35668457"/>
            <a:ext cx="17106898"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8" name="Text Placeholder 9">
            <a:extLst>
              <a:ext uri="{FF2B5EF4-FFF2-40B4-BE49-F238E27FC236}">
                <a16:creationId xmlns:a16="http://schemas.microsoft.com/office/drawing/2014/main" id="{11A124CD-2FB4-3245-93E7-7B41892FEE83}"/>
              </a:ext>
            </a:extLst>
          </p:cNvPr>
          <p:cNvSpPr>
            <a:spLocks noGrp="1"/>
          </p:cNvSpPr>
          <p:nvPr>
            <p:ph type="body" sz="quarter" idx="19" hasCustomPrompt="1"/>
          </p:nvPr>
        </p:nvSpPr>
        <p:spPr>
          <a:xfrm>
            <a:off x="18305463" y="6979157"/>
            <a:ext cx="17106898"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9" name="Text Placeholder 9">
            <a:extLst>
              <a:ext uri="{FF2B5EF4-FFF2-40B4-BE49-F238E27FC236}">
                <a16:creationId xmlns:a16="http://schemas.microsoft.com/office/drawing/2014/main" id="{DB9E9B9B-2591-C848-A953-6F44EA6A69EA}"/>
              </a:ext>
            </a:extLst>
          </p:cNvPr>
          <p:cNvSpPr>
            <a:spLocks noGrp="1"/>
          </p:cNvSpPr>
          <p:nvPr>
            <p:ph type="body" sz="quarter" idx="20" hasCustomPrompt="1"/>
          </p:nvPr>
        </p:nvSpPr>
        <p:spPr>
          <a:xfrm>
            <a:off x="18305463" y="16488551"/>
            <a:ext cx="17106898"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10" name="Text Placeholder 9">
            <a:extLst>
              <a:ext uri="{FF2B5EF4-FFF2-40B4-BE49-F238E27FC236}">
                <a16:creationId xmlns:a16="http://schemas.microsoft.com/office/drawing/2014/main" id="{52C4D150-AA21-1343-AAF6-BF95C24A7071}"/>
              </a:ext>
            </a:extLst>
          </p:cNvPr>
          <p:cNvSpPr>
            <a:spLocks noGrp="1"/>
          </p:cNvSpPr>
          <p:nvPr>
            <p:ph type="body" sz="quarter" idx="21" hasCustomPrompt="1"/>
          </p:nvPr>
        </p:nvSpPr>
        <p:spPr>
          <a:xfrm>
            <a:off x="18305463" y="35668457"/>
            <a:ext cx="17106898"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11" name="Text Placeholder 9">
            <a:extLst>
              <a:ext uri="{FF2B5EF4-FFF2-40B4-BE49-F238E27FC236}">
                <a16:creationId xmlns:a16="http://schemas.microsoft.com/office/drawing/2014/main" id="{CEE2126B-7605-6347-82C1-99366E986340}"/>
              </a:ext>
            </a:extLst>
          </p:cNvPr>
          <p:cNvSpPr>
            <a:spLocks noGrp="1"/>
          </p:cNvSpPr>
          <p:nvPr>
            <p:ph type="body" sz="quarter" idx="22" hasCustomPrompt="1"/>
          </p:nvPr>
        </p:nvSpPr>
        <p:spPr>
          <a:xfrm>
            <a:off x="18305463" y="45383168"/>
            <a:ext cx="17106896" cy="646331"/>
          </a:xfrm>
          <a:prstGeom prst="rect">
            <a:avLst/>
          </a:prstGeom>
        </p:spPr>
        <p:txBody>
          <a:bodyPr wrap="square">
            <a:spAutoFit/>
          </a:bodyPr>
          <a:lstStyle>
            <a:lvl1pPr marL="0" indent="0" algn="ctr">
              <a:buNone/>
              <a:defRPr lang="en-US" sz="36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12" name="Text Placeholder 13">
            <a:extLst>
              <a:ext uri="{FF2B5EF4-FFF2-40B4-BE49-F238E27FC236}">
                <a16:creationId xmlns:a16="http://schemas.microsoft.com/office/drawing/2014/main" id="{64EA0109-81F5-B841-80AF-6C2CC023A09F}"/>
              </a:ext>
            </a:extLst>
          </p:cNvPr>
          <p:cNvSpPr>
            <a:spLocks noGrp="1"/>
          </p:cNvSpPr>
          <p:nvPr>
            <p:ph type="body" sz="quarter" idx="28" hasCustomPrompt="1"/>
          </p:nvPr>
        </p:nvSpPr>
        <p:spPr>
          <a:xfrm>
            <a:off x="18305464" y="46079841"/>
            <a:ext cx="17106893" cy="2696123"/>
          </a:xfrm>
          <a:prstGeom prst="rect">
            <a:avLst/>
          </a:prstGeom>
        </p:spPr>
        <p:txBody>
          <a:bodyPr wrap="square" lIns="365760" tIns="365760" rIns="365760" bIns="365760">
            <a:spAutoFit/>
          </a:bodyPr>
          <a:lstStyle>
            <a:lvl1pPr marL="0" indent="0">
              <a:buNone/>
              <a:tabLst/>
              <a:defRPr lang="en-US" sz="3600" dirty="0"/>
            </a:lvl1pPr>
            <a:lvl2pPr marL="461963" indent="-231775">
              <a:tabLst/>
              <a:defRPr lang="en-US" sz="2800" dirty="0"/>
            </a:lvl2pPr>
            <a:lvl3pPr marL="461963" indent="-231775">
              <a:tabLst/>
              <a:defRPr lang="en-US" sz="2000" dirty="0"/>
            </a:lvl3pPr>
            <a:lvl4pPr marL="461963" indent="-231775">
              <a:tabLst/>
              <a:defRPr lang="en-US" sz="1400" dirty="0"/>
            </a:lvl4pPr>
            <a:lvl5pPr marL="461963" indent="-231775">
              <a:tabLst/>
              <a:defRPr lang="en-US" sz="14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3">
            <a:extLst>
              <a:ext uri="{FF2B5EF4-FFF2-40B4-BE49-F238E27FC236}">
                <a16:creationId xmlns:a16="http://schemas.microsoft.com/office/drawing/2014/main" id="{A5BE79BE-4D72-C34B-9C18-E43D47FCC4C5}"/>
              </a:ext>
            </a:extLst>
          </p:cNvPr>
          <p:cNvSpPr>
            <a:spLocks noGrp="1"/>
          </p:cNvSpPr>
          <p:nvPr>
            <p:ph type="body" sz="quarter" idx="29" hasCustomPrompt="1"/>
          </p:nvPr>
        </p:nvSpPr>
        <p:spPr>
          <a:xfrm>
            <a:off x="588963" y="7831552"/>
            <a:ext cx="17106893" cy="2696123"/>
          </a:xfrm>
          <a:prstGeom prst="rect">
            <a:avLst/>
          </a:prstGeom>
        </p:spPr>
        <p:txBody>
          <a:bodyPr wrap="square" lIns="365760" tIns="365760" rIns="365760" bIns="365760">
            <a:spAutoFit/>
          </a:bodyPr>
          <a:lstStyle>
            <a:lvl1pPr marL="0" indent="0">
              <a:buNone/>
              <a:tabLst/>
              <a:defRPr lang="en-US" sz="3600" dirty="0"/>
            </a:lvl1pPr>
            <a:lvl2pPr marL="461963" indent="-231775">
              <a:tabLst/>
              <a:defRPr lang="en-US" sz="2800" dirty="0"/>
            </a:lvl2pPr>
            <a:lvl3pPr marL="461963" indent="-231775">
              <a:tabLst/>
              <a:defRPr lang="en-US" sz="2000" dirty="0"/>
            </a:lvl3pPr>
            <a:lvl4pPr marL="461963" indent="-231775">
              <a:tabLst/>
              <a:defRPr lang="en-US" sz="1400" dirty="0"/>
            </a:lvl4pPr>
            <a:lvl5pPr marL="461963" indent="-231775">
              <a:tabLst/>
              <a:defRPr lang="en-US" sz="14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D67DB22E-5F30-2647-AF4F-0AAA476A8B61}"/>
              </a:ext>
            </a:extLst>
          </p:cNvPr>
          <p:cNvSpPr>
            <a:spLocks noGrp="1"/>
          </p:cNvSpPr>
          <p:nvPr>
            <p:ph type="body" sz="quarter" idx="30" hasCustomPrompt="1"/>
          </p:nvPr>
        </p:nvSpPr>
        <p:spPr>
          <a:xfrm>
            <a:off x="18305465" y="7858896"/>
            <a:ext cx="17106893" cy="2696123"/>
          </a:xfrm>
          <a:prstGeom prst="rect">
            <a:avLst/>
          </a:prstGeom>
        </p:spPr>
        <p:txBody>
          <a:bodyPr wrap="square" lIns="365760" tIns="365760" rIns="365760" bIns="365760">
            <a:spAutoFit/>
          </a:bodyPr>
          <a:lstStyle>
            <a:lvl1pPr marL="0" indent="0">
              <a:buNone/>
              <a:tabLst/>
              <a:defRPr lang="en-US" sz="3600" dirty="0"/>
            </a:lvl1pPr>
            <a:lvl2pPr marL="461963" indent="-231775">
              <a:tabLst/>
              <a:defRPr lang="en-US" sz="2800" dirty="0"/>
            </a:lvl2pPr>
            <a:lvl3pPr marL="461963" indent="-231775">
              <a:tabLst/>
              <a:defRPr lang="en-US" sz="2000" dirty="0"/>
            </a:lvl3pPr>
            <a:lvl4pPr marL="461963" indent="-231775">
              <a:tabLst/>
              <a:defRPr lang="en-US" sz="1400" dirty="0"/>
            </a:lvl4pPr>
            <a:lvl5pPr marL="461963" indent="-231775">
              <a:tabLst/>
              <a:defRPr lang="en-US" sz="14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a:extLst>
              <a:ext uri="{FF2B5EF4-FFF2-40B4-BE49-F238E27FC236}">
                <a16:creationId xmlns:a16="http://schemas.microsoft.com/office/drawing/2014/main" id="{CB93F494-FC97-3042-A1C6-0FBA02AF4A05}"/>
              </a:ext>
            </a:extLst>
          </p:cNvPr>
          <p:cNvSpPr>
            <a:spLocks noGrp="1"/>
          </p:cNvSpPr>
          <p:nvPr>
            <p:ph type="body" sz="quarter" idx="31" hasCustomPrompt="1"/>
          </p:nvPr>
        </p:nvSpPr>
        <p:spPr>
          <a:xfrm>
            <a:off x="588970" y="17169024"/>
            <a:ext cx="17106893" cy="2696123"/>
          </a:xfrm>
          <a:prstGeom prst="rect">
            <a:avLst/>
          </a:prstGeom>
        </p:spPr>
        <p:txBody>
          <a:bodyPr wrap="square" lIns="365760" tIns="365760" rIns="365760" bIns="365760">
            <a:spAutoFit/>
          </a:bodyPr>
          <a:lstStyle>
            <a:lvl1pPr marL="0" indent="0">
              <a:buNone/>
              <a:tabLst/>
              <a:defRPr lang="en-US" sz="3600" dirty="0"/>
            </a:lvl1pPr>
            <a:lvl2pPr marL="461963" indent="-231775">
              <a:tabLst/>
              <a:defRPr lang="en-US" sz="2800" dirty="0"/>
            </a:lvl2pPr>
            <a:lvl3pPr marL="461963" indent="-231775">
              <a:tabLst/>
              <a:defRPr lang="en-US" sz="2000" dirty="0"/>
            </a:lvl3pPr>
            <a:lvl4pPr marL="461963" indent="-231775">
              <a:tabLst/>
              <a:defRPr lang="en-US" sz="1400" dirty="0"/>
            </a:lvl4pPr>
            <a:lvl5pPr marL="461963" indent="-231775">
              <a:tabLst/>
              <a:defRPr lang="en-US" sz="14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3">
            <a:extLst>
              <a:ext uri="{FF2B5EF4-FFF2-40B4-BE49-F238E27FC236}">
                <a16:creationId xmlns:a16="http://schemas.microsoft.com/office/drawing/2014/main" id="{485899DB-807C-154B-877D-F40A7B3F25BF}"/>
              </a:ext>
            </a:extLst>
          </p:cNvPr>
          <p:cNvSpPr>
            <a:spLocks noGrp="1"/>
          </p:cNvSpPr>
          <p:nvPr>
            <p:ph type="body" sz="quarter" idx="32" hasCustomPrompt="1"/>
          </p:nvPr>
        </p:nvSpPr>
        <p:spPr>
          <a:xfrm>
            <a:off x="18305470" y="17191218"/>
            <a:ext cx="17106893" cy="2696123"/>
          </a:xfrm>
          <a:prstGeom prst="rect">
            <a:avLst/>
          </a:prstGeom>
        </p:spPr>
        <p:txBody>
          <a:bodyPr wrap="square" lIns="365760" tIns="365760" rIns="365760" bIns="365760">
            <a:spAutoFit/>
          </a:bodyPr>
          <a:lstStyle>
            <a:lvl1pPr marL="0" indent="0">
              <a:buNone/>
              <a:tabLst/>
              <a:defRPr lang="en-US" sz="3600" dirty="0"/>
            </a:lvl1pPr>
            <a:lvl2pPr marL="461963" indent="-231775">
              <a:tabLst/>
              <a:defRPr lang="en-US" sz="2800" dirty="0"/>
            </a:lvl2pPr>
            <a:lvl3pPr marL="461963" indent="-231775">
              <a:tabLst/>
              <a:defRPr lang="en-US" sz="2000" dirty="0"/>
            </a:lvl3pPr>
            <a:lvl4pPr marL="461963" indent="-231775">
              <a:tabLst/>
              <a:defRPr lang="en-US" sz="1400" dirty="0"/>
            </a:lvl4pPr>
            <a:lvl5pPr marL="461963" indent="-231775">
              <a:tabLst/>
              <a:defRPr lang="en-US" sz="14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3">
            <a:extLst>
              <a:ext uri="{FF2B5EF4-FFF2-40B4-BE49-F238E27FC236}">
                <a16:creationId xmlns:a16="http://schemas.microsoft.com/office/drawing/2014/main" id="{6010D403-6C5E-2A43-BAE3-7F52C1B33C70}"/>
              </a:ext>
            </a:extLst>
          </p:cNvPr>
          <p:cNvSpPr>
            <a:spLocks noGrp="1"/>
          </p:cNvSpPr>
          <p:nvPr>
            <p:ph type="body" sz="quarter" idx="33" hasCustomPrompt="1"/>
          </p:nvPr>
        </p:nvSpPr>
        <p:spPr>
          <a:xfrm>
            <a:off x="587377" y="36314788"/>
            <a:ext cx="17106893" cy="2696123"/>
          </a:xfrm>
          <a:prstGeom prst="rect">
            <a:avLst/>
          </a:prstGeom>
        </p:spPr>
        <p:txBody>
          <a:bodyPr wrap="square" lIns="365760" tIns="365760" rIns="365760" bIns="365760">
            <a:spAutoFit/>
          </a:bodyPr>
          <a:lstStyle>
            <a:lvl1pPr marL="0" indent="0">
              <a:buNone/>
              <a:tabLst/>
              <a:defRPr lang="en-US" sz="3600" dirty="0"/>
            </a:lvl1pPr>
            <a:lvl2pPr marL="461963" indent="-231775">
              <a:tabLst/>
              <a:defRPr lang="en-US" sz="2800" dirty="0"/>
            </a:lvl2pPr>
            <a:lvl3pPr marL="461963" indent="-231775">
              <a:tabLst/>
              <a:defRPr lang="en-US" sz="2000" dirty="0"/>
            </a:lvl3pPr>
            <a:lvl4pPr marL="461963" indent="-231775">
              <a:tabLst/>
              <a:defRPr lang="en-US" sz="1400" dirty="0"/>
            </a:lvl4pPr>
            <a:lvl5pPr marL="461963" indent="-231775">
              <a:tabLst/>
              <a:defRPr lang="en-US" sz="14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3">
            <a:extLst>
              <a:ext uri="{FF2B5EF4-FFF2-40B4-BE49-F238E27FC236}">
                <a16:creationId xmlns:a16="http://schemas.microsoft.com/office/drawing/2014/main" id="{86B6BAC5-EBB0-274A-A20B-33C78D759CB5}"/>
              </a:ext>
            </a:extLst>
          </p:cNvPr>
          <p:cNvSpPr>
            <a:spLocks noGrp="1"/>
          </p:cNvSpPr>
          <p:nvPr>
            <p:ph type="body" sz="quarter" idx="34" hasCustomPrompt="1"/>
          </p:nvPr>
        </p:nvSpPr>
        <p:spPr>
          <a:xfrm>
            <a:off x="18305463" y="36326863"/>
            <a:ext cx="17106892" cy="2696123"/>
          </a:xfrm>
          <a:prstGeom prst="rect">
            <a:avLst/>
          </a:prstGeom>
        </p:spPr>
        <p:txBody>
          <a:bodyPr wrap="square" lIns="365760" tIns="365760" rIns="365760" bIns="365760">
            <a:spAutoFit/>
          </a:bodyPr>
          <a:lstStyle>
            <a:lvl1pPr marL="0" indent="0">
              <a:buNone/>
              <a:tabLst/>
              <a:defRPr lang="en-US" sz="3600" dirty="0"/>
            </a:lvl1pPr>
            <a:lvl2pPr marL="461963" indent="-231775">
              <a:tabLst/>
              <a:defRPr lang="en-US" sz="2800" dirty="0"/>
            </a:lvl2pPr>
            <a:lvl3pPr marL="461963" indent="-231775">
              <a:tabLst/>
              <a:defRPr lang="en-US" sz="2000" dirty="0"/>
            </a:lvl3pPr>
            <a:lvl4pPr marL="461963" indent="-231775">
              <a:tabLst/>
              <a:defRPr lang="en-US" sz="1400" dirty="0"/>
            </a:lvl4pPr>
            <a:lvl5pPr marL="461963" indent="-231775">
              <a:tabLst/>
              <a:defRPr lang="en-US" sz="14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7582369"/>
      </p:ext>
    </p:extLst>
  </p:cSld>
  <p:clrMapOvr>
    <a:masterClrMapping/>
  </p:clrMapOvr>
  <p:extLst>
    <p:ext uri="{DCECCB84-F9BA-43D5-87BE-67443E8EF086}">
      <p15:sldGuideLst xmlns:p15="http://schemas.microsoft.com/office/powerpoint/2012/main">
        <p15:guide id="1" orient="horz" pos="4043" userDrawn="1">
          <p15:clr>
            <a:srgbClr val="FBAE40"/>
          </p15:clr>
        </p15:guide>
        <p15:guide id="2" pos="371" userDrawn="1">
          <p15:clr>
            <a:srgbClr val="FBAE40"/>
          </p15:clr>
        </p15:guide>
        <p15:guide id="3" pos="11147" userDrawn="1">
          <p15:clr>
            <a:srgbClr val="FBAE40"/>
          </p15:clr>
        </p15:guide>
        <p15:guide id="4" pos="11531" userDrawn="1">
          <p15:clr>
            <a:srgbClr val="FBAE40"/>
          </p15:clr>
        </p15:guide>
        <p15:guide id="5" pos="22307" userDrawn="1">
          <p15:clr>
            <a:srgbClr val="FBAE40"/>
          </p15:clr>
        </p15:guide>
        <p15:guide id="6" orient="horz" pos="3080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290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posterpresentations.com/how-to-change-the-research-poster-template-colors.html" TargetMode="External"/><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1" y="21587"/>
            <a:ext cx="35999738" cy="5792190"/>
          </a:xfrm>
          <a:prstGeom prst="rect">
            <a:avLst/>
          </a:prstGeom>
          <a:solidFill>
            <a:schemeClr val="accent1"/>
          </a:solidFill>
          <a:ln w="9525">
            <a:noFill/>
            <a:miter lim="800000"/>
            <a:headEnd/>
            <a:tailEnd/>
          </a:ln>
          <a:effectLst/>
        </p:spPr>
        <p:txBody>
          <a:bodyPr wrap="none" lIns="131426" tIns="65713" rIns="131426" bIns="65713" anchor="ctr"/>
          <a:lstStyle/>
          <a:p>
            <a:pPr>
              <a:defRPr/>
            </a:pPr>
            <a:endParaRPr lang="en-US" sz="7063"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885279" y="49241408"/>
            <a:ext cx="4250441" cy="493078"/>
          </a:xfrm>
          <a:prstGeom prst="rect">
            <a:avLst/>
          </a:prstGeom>
          <a:noFill/>
          <a:ln w="9525">
            <a:noFill/>
            <a:miter lim="800000"/>
            <a:headEnd/>
            <a:tailEnd/>
          </a:ln>
          <a:effectLst/>
        </p:spPr>
        <p:txBody>
          <a:bodyPr wrap="square" lIns="131177" tIns="65577" rIns="131177" bIns="65577">
            <a:spAutoFit/>
          </a:bodyPr>
          <a:lstStyle/>
          <a:p>
            <a:pPr eaLnBrk="0" hangingPunct="0">
              <a:lnSpc>
                <a:spcPct val="65000"/>
              </a:lnSpc>
              <a:spcBef>
                <a:spcPct val="50000"/>
              </a:spcBef>
              <a:defRPr/>
            </a:pPr>
            <a:r>
              <a:rPr lang="en-US" sz="72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581"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1" y="5795020"/>
            <a:ext cx="35999738"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3D38DD80-6142-EF42-84F0-D056AE36AFC6}"/>
              </a:ext>
            </a:extLst>
          </p:cNvPr>
          <p:cNvSpPr/>
          <p:nvPr userDrawn="1"/>
        </p:nvSpPr>
        <p:spPr>
          <a:xfrm>
            <a:off x="599995" y="6400800"/>
            <a:ext cx="17099876" cy="42500124"/>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63"/>
          </a:p>
        </p:txBody>
      </p:sp>
      <p:sp>
        <p:nvSpPr>
          <p:cNvPr id="39" name="Rounded Rectangle 38">
            <a:extLst>
              <a:ext uri="{FF2B5EF4-FFF2-40B4-BE49-F238E27FC236}">
                <a16:creationId xmlns:a16="http://schemas.microsoft.com/office/drawing/2014/main" id="{76F6A1D7-8EF4-2045-8032-92EC44FF940D}"/>
              </a:ext>
            </a:extLst>
          </p:cNvPr>
          <p:cNvSpPr/>
          <p:nvPr userDrawn="1"/>
        </p:nvSpPr>
        <p:spPr>
          <a:xfrm>
            <a:off x="18299867" y="6400800"/>
            <a:ext cx="17112496" cy="42500124"/>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63"/>
          </a:p>
        </p:txBody>
      </p:sp>
      <p:graphicFrame>
        <p:nvGraphicFramePr>
          <p:cNvPr id="8" name="Table 7">
            <a:extLst>
              <a:ext uri="{FF2B5EF4-FFF2-40B4-BE49-F238E27FC236}">
                <a16:creationId xmlns:a16="http://schemas.microsoft.com/office/drawing/2014/main" id="{7A7BB259-6A0B-5F45-B012-549D908F6262}"/>
              </a:ext>
            </a:extLst>
          </p:cNvPr>
          <p:cNvGraphicFramePr>
            <a:graphicFrameLocks noGrp="1"/>
          </p:cNvGraphicFramePr>
          <p:nvPr userDrawn="1">
            <p:extLst>
              <p:ext uri="{D42A27DB-BD31-4B8C-83A1-F6EECF244321}">
                <p14:modId xmlns:p14="http://schemas.microsoft.com/office/powerpoint/2010/main" val="4011660921"/>
              </p:ext>
            </p:extLst>
          </p:nvPr>
        </p:nvGraphicFramePr>
        <p:xfrm>
          <a:off x="-15601950" y="23442"/>
          <a:ext cx="14851956" cy="50378094"/>
        </p:xfrm>
        <a:graphic>
          <a:graphicData uri="http://schemas.openxmlformats.org/drawingml/2006/table">
            <a:tbl>
              <a:tblPr firstRow="1" bandRow="1">
                <a:tableStyleId>{5C22544A-7EE6-4342-B048-85BDC9FD1C3A}</a:tableStyleId>
              </a:tblPr>
              <a:tblGrid>
                <a:gridCol w="6368399">
                  <a:extLst>
                    <a:ext uri="{9D8B030D-6E8A-4147-A177-3AD203B41FA5}">
                      <a16:colId xmlns:a16="http://schemas.microsoft.com/office/drawing/2014/main" val="20000"/>
                    </a:ext>
                  </a:extLst>
                </a:gridCol>
                <a:gridCol w="8483557">
                  <a:extLst>
                    <a:ext uri="{9D8B030D-6E8A-4147-A177-3AD203B41FA5}">
                      <a16:colId xmlns:a16="http://schemas.microsoft.com/office/drawing/2014/main" val="20001"/>
                    </a:ext>
                  </a:extLst>
                </a:gridCol>
              </a:tblGrid>
              <a:tr h="195032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995425">
                <a:tc gridSpan="2">
                  <a:txBody>
                    <a:bodyPr/>
                    <a:lstStyle/>
                    <a:p>
                      <a:pPr defTabSz="3765639"/>
                      <a:r>
                        <a:rPr lang="en-US" sz="3200" i="0" dirty="0">
                          <a:solidFill>
                            <a:srgbClr val="D9D9D9"/>
                          </a:solidFill>
                          <a:latin typeface="Arial"/>
                          <a:cs typeface="Arial"/>
                        </a:rPr>
                        <a:t>This PowerPoint template produces a </a:t>
                      </a:r>
                      <a:r>
                        <a:rPr lang="en-US" sz="3200" b="1" i="0" dirty="0">
                          <a:solidFill>
                            <a:srgbClr val="FFC000"/>
                          </a:solidFill>
                          <a:latin typeface="Arial"/>
                          <a:cs typeface="Arial"/>
                        </a:rPr>
                        <a:t>100x140cm</a:t>
                      </a:r>
                      <a:r>
                        <a:rPr lang="en-US" sz="3200" i="0" dirty="0">
                          <a:solidFill>
                            <a:srgbClr val="FFC000"/>
                          </a:solidFill>
                          <a:latin typeface="Arial"/>
                          <a:cs typeface="Arial"/>
                        </a:rPr>
                        <a:t> </a:t>
                      </a:r>
                      <a:r>
                        <a:rPr lang="en-US" sz="3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the  </a:t>
                      </a:r>
                      <a:r>
                        <a:rPr lang="en-US" sz="3200" i="0" dirty="0">
                          <a:solidFill>
                            <a:srgbClr val="FFC000"/>
                          </a:solidFill>
                          <a:latin typeface="Arial"/>
                          <a:cs typeface="Arial"/>
                        </a:rPr>
                        <a:t>HELP DESK</a:t>
                      </a:r>
                      <a:r>
                        <a:rPr lang="en-US" sz="3200" i="0" baseline="0" dirty="0">
                          <a:solidFill>
                            <a:srgbClr val="D9D9D9"/>
                          </a:solidFill>
                          <a:latin typeface="Arial"/>
                          <a:cs typeface="Arial"/>
                        </a:rPr>
                        <a:t> </a:t>
                      </a:r>
                      <a:r>
                        <a:rPr lang="en-US" sz="3200" i="0" dirty="0">
                          <a:solidFill>
                            <a:srgbClr val="D9D9D9"/>
                          </a:solidFill>
                          <a:latin typeface="Arial"/>
                          <a:cs typeface="Arial"/>
                        </a:rPr>
                        <a:t>tab.</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To print your poster using our same-day professional printing service,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a:t>
                      </a:r>
                      <a:r>
                        <a:rPr lang="en-US" sz="3200" i="0" dirty="0">
                          <a:solidFill>
                            <a:srgbClr val="FFC000"/>
                          </a:solidFill>
                          <a:latin typeface="Arial"/>
                          <a:cs typeface="Arial"/>
                        </a:rPr>
                        <a:t>Order your poster</a:t>
                      </a:r>
                      <a:r>
                        <a:rPr lang="en-US" sz="3200" i="0" dirty="0">
                          <a:solidFill>
                            <a:srgbClr val="D9D9D9"/>
                          </a:solidFill>
                          <a:latin typeface="Arial"/>
                          <a:cs typeface="Arial"/>
                        </a:rPr>
                        <a:t>".</a:t>
                      </a:r>
                      <a:endParaRPr lang="en-US" sz="3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7151169">
                <a:tc>
                  <a:txBody>
                    <a:bodyPr/>
                    <a:lstStyle/>
                    <a:p>
                      <a:pPr algn="ctr"/>
                      <a:endParaRPr lang="en-US" sz="3200" dirty="0">
                        <a:solidFill>
                          <a:srgbClr val="1F3A4E"/>
                        </a:solidFill>
                      </a:endParaRPr>
                    </a:p>
                    <a:p>
                      <a:pPr algn="ctr"/>
                      <a:endParaRPr lang="en-US" sz="3200" dirty="0">
                        <a:solidFill>
                          <a:srgbClr val="1F3A4E"/>
                        </a:solidFill>
                      </a:endParaRPr>
                    </a:p>
                    <a:p>
                      <a:pPr algn="ctr"/>
                      <a:r>
                        <a:rPr lang="en-US" sz="3200" dirty="0">
                          <a:solidFill>
                            <a:schemeClr val="bg1"/>
                          </a:solidFill>
                          <a:latin typeface="Arial" panose="020B0604020202020204" pitchFamily="34" charset="0"/>
                          <a:cs typeface="Arial" panose="020B0604020202020204" pitchFamily="34" charset="0"/>
                        </a:rPr>
                        <a:t>This is a template for a</a:t>
                      </a:r>
                    </a:p>
                    <a:p>
                      <a:pPr algn="ctr"/>
                      <a:r>
                        <a:rPr lang="en-US" sz="3200" dirty="0">
                          <a:solidFill>
                            <a:schemeClr val="bg1"/>
                          </a:solidFill>
                          <a:latin typeface="Arial" panose="020B0604020202020204" pitchFamily="34" charset="0"/>
                          <a:cs typeface="Arial" panose="020B0604020202020204" pitchFamily="34" charset="0"/>
                        </a:rPr>
                        <a:t>presentation poster </a:t>
                      </a:r>
                      <a:br>
                        <a:rPr lang="en-US" sz="32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100x140cm</a:t>
                      </a:r>
                      <a:br>
                        <a:rPr lang="en-US" sz="3200" dirty="0">
                          <a:solidFill>
                            <a:schemeClr val="bg1"/>
                          </a:solidFill>
                          <a:latin typeface="Arial" panose="020B0604020202020204" pitchFamily="34" charset="0"/>
                          <a:cs typeface="Arial" panose="020B0604020202020204" pitchFamily="34" charset="0"/>
                        </a:rPr>
                      </a:br>
                      <a:endParaRPr lang="en-US" sz="3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Important: Check the template size</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3200" b="0" baseline="0" dirty="0">
                          <a:solidFill>
                            <a:srgbClr val="D9D9D9"/>
                          </a:solidFill>
                          <a:latin typeface="Arial" panose="020B0604020202020204" pitchFamily="34" charset="0"/>
                          <a:cs typeface="Arial" panose="020B0604020202020204" pitchFamily="34" charset="0"/>
                        </a:rPr>
                      </a:br>
                      <a:endParaRPr lang="en-US" sz="3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3200" b="0" baseline="0" dirty="0">
                          <a:solidFill>
                            <a:srgbClr val="D9D9D9"/>
                          </a:solidFill>
                          <a:latin typeface="Arial" panose="020B0604020202020204" pitchFamily="34" charset="0"/>
                          <a:cs typeface="Arial" panose="020B0604020202020204" pitchFamily="34" charset="0"/>
                        </a:rPr>
                        <a:t>In inches this poster pan be printed as a</a:t>
                      </a:r>
                      <a:br>
                        <a:rPr lang="en-US" sz="3200" b="0" baseline="0" dirty="0">
                          <a:solidFill>
                            <a:srgbClr val="D9D9D9"/>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39.37x55.12”</a:t>
                      </a:r>
                      <a:br>
                        <a:rPr lang="en-US" sz="3200" b="0" baseline="0" dirty="0">
                          <a:solidFill>
                            <a:srgbClr val="D9D9D9"/>
                          </a:solidFill>
                          <a:latin typeface="Arial" panose="020B0604020202020204" pitchFamily="34" charset="0"/>
                          <a:cs typeface="Arial" panose="020B0604020202020204" pitchFamily="34" charset="0"/>
                        </a:rPr>
                      </a:br>
                      <a:endParaRPr lang="en-US" sz="32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7006702">
                <a:tc>
                  <a:txBody>
                    <a:bodyPr/>
                    <a:lstStyle/>
                    <a:p>
                      <a:endParaRPr lang="en-US" sz="3200" dirty="0">
                        <a:solidFill>
                          <a:srgbClr val="1F3A4E"/>
                        </a:solidFill>
                      </a:endParaRPr>
                    </a:p>
                  </a:txBody>
                  <a:tcPr>
                    <a:blipFill rotWithShape="1">
                      <a:blip r:embed="rId3"/>
                      <a:stretch>
                        <a:fillRect/>
                      </a:stretch>
                    </a:blipFill>
                  </a:tcPr>
                </a:tc>
                <a:tc>
                  <a:txBody>
                    <a:bodyPr/>
                    <a:lstStyle/>
                    <a:p>
                      <a:pPr algn="l"/>
                      <a:r>
                        <a:rPr lang="en-US" sz="3600" b="1" baseline="0" dirty="0">
                          <a:solidFill>
                            <a:srgbClr val="FFC000"/>
                          </a:solidFill>
                          <a:latin typeface="Arial" panose="020B0604020202020204" pitchFamily="34" charset="0"/>
                          <a:cs typeface="Arial" panose="020B0604020202020204" pitchFamily="34" charset="0"/>
                        </a:rPr>
                        <a:t>How to </a:t>
                      </a:r>
                      <a:r>
                        <a:rPr lang="en-US" sz="5400" b="1" baseline="0" dirty="0">
                          <a:solidFill>
                            <a:srgbClr val="FFC000"/>
                          </a:solidFill>
                          <a:latin typeface="Arial" panose="020B0604020202020204" pitchFamily="34" charset="0"/>
                          <a:cs typeface="Arial" panose="020B0604020202020204" pitchFamily="34" charset="0"/>
                        </a:rPr>
                        <a:t>Zoom in </a:t>
                      </a:r>
                      <a:r>
                        <a:rPr lang="en-US" sz="36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600" b="1" baseline="0" dirty="0">
                        <a:solidFill>
                          <a:srgbClr val="FFC000"/>
                        </a:solidFill>
                        <a:latin typeface="Arial" panose="020B0604020202020204" pitchFamily="34" charset="0"/>
                        <a:cs typeface="Arial" panose="020B0604020202020204" pitchFamily="34" charset="0"/>
                      </a:endParaRPr>
                    </a:p>
                    <a:p>
                      <a:pPr algn="l"/>
                      <a:r>
                        <a:rPr lang="en-US" sz="3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1. </a:t>
                      </a:r>
                      <a:r>
                        <a:rPr lang="en-US" sz="3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2. </a:t>
                      </a:r>
                      <a:r>
                        <a:rPr lang="en-US" sz="3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332276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Ruler and Guides</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6573299">
                <a:tc>
                  <a:txBody>
                    <a:bodyPr/>
                    <a:lstStyle/>
                    <a:p>
                      <a:endParaRPr lang="en-US" sz="3200" dirty="0">
                        <a:solidFill>
                          <a:srgbClr val="1F3A4E"/>
                        </a:solidFill>
                      </a:endParaRPr>
                    </a:p>
                  </a:txBody>
                  <a:tcPr>
                    <a:blipFill rotWithShape="1">
                      <a:blip r:embed="rId4"/>
                      <a:stretch>
                        <a:fillRect/>
                      </a:stretch>
                    </a:blipFill>
                  </a:tcPr>
                </a:tc>
                <a:tc>
                  <a:txBody>
                    <a:bodyPr/>
                    <a:lstStyle/>
                    <a:p>
                      <a:pPr marL="0" lvl="1" indent="0" algn="l" defTabSz="114300"/>
                      <a:r>
                        <a:rPr lang="en-US" sz="3600" b="1" baseline="0" dirty="0">
                          <a:solidFill>
                            <a:srgbClr val="FFC000"/>
                          </a:solidFill>
                          <a:latin typeface="Arial" panose="020B0604020202020204" pitchFamily="34" charset="0"/>
                          <a:cs typeface="Arial" panose="020B0604020202020204" pitchFamily="34" charset="0"/>
                        </a:rPr>
                        <a:t>Headers and text containers</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5345319">
                <a:tc gridSpan="2">
                  <a:txBody>
                    <a:bodyPr/>
                    <a:lstStyle/>
                    <a:p>
                      <a:r>
                        <a:rPr lang="en-US" sz="3600" b="1" dirty="0">
                          <a:solidFill>
                            <a:srgbClr val="FFC000"/>
                          </a:solidFill>
                          <a:latin typeface="Arial" panose="020B0604020202020204" pitchFamily="34" charset="0"/>
                          <a:cs typeface="Arial" panose="020B0604020202020204" pitchFamily="34" charset="0"/>
                        </a:rPr>
                        <a:t>Adding content to the poster</a:t>
                      </a:r>
                    </a:p>
                    <a:p>
                      <a:r>
                        <a:rPr lang="en-US" sz="3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3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3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53946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a:t>
                      </a:r>
                      <a:r>
                        <a:rPr kumimoji="0" lang="en-US" sz="3200" b="0" i="0" u="none" strike="noStrike" kern="1200" cap="none" spc="0" normalizeH="0" baseline="0" noProof="0" dirty="0">
                          <a:ln>
                            <a:noFill/>
                          </a:ln>
                          <a:solidFill>
                            <a:srgbClr val="D9D9D9"/>
                          </a:solidFill>
                          <a:effectLst/>
                          <a:uLnTx/>
                          <a:uFillTx/>
                          <a:latin typeface="Arial"/>
                          <a:ea typeface="+mn-ea"/>
                          <a:cs typeface="Arial"/>
                        </a:rPr>
                        <a:t>professional-looking</a:t>
                      </a:r>
                      <a:r>
                        <a:rPr kumimoji="0" lang="en-US" sz="2800" b="0" i="0" u="none" strike="noStrike" kern="1200" cap="none" spc="0" normalizeH="0" baseline="0" noProof="0" dirty="0">
                          <a:ln>
                            <a:noFill/>
                          </a:ln>
                          <a:solidFill>
                            <a:srgbClr val="D9D9D9"/>
                          </a:solidFill>
                          <a:effectLst/>
                          <a:uLnTx/>
                          <a:uFillTx/>
                          <a:latin typeface="Arial"/>
                          <a:ea typeface="+mn-ea"/>
                          <a:cs typeface="Arial"/>
                        </a:rPr>
                        <a:t>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113020">
                <a:tc gridSpan="2">
                  <a:txBody>
                    <a:bodyPr/>
                    <a:lstStyle/>
                    <a:p>
                      <a:endParaRPr lang="en-US" sz="3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53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3267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B2FE93A6-4DC9-0C40-A977-B75B20B94D6E}"/>
              </a:ext>
            </a:extLst>
          </p:cNvPr>
          <p:cNvGraphicFramePr>
            <a:graphicFrameLocks noGrp="1"/>
          </p:cNvGraphicFramePr>
          <p:nvPr userDrawn="1">
            <p:extLst>
              <p:ext uri="{D42A27DB-BD31-4B8C-83A1-F6EECF244321}">
                <p14:modId xmlns:p14="http://schemas.microsoft.com/office/powerpoint/2010/main" val="1899582365"/>
              </p:ext>
            </p:extLst>
          </p:nvPr>
        </p:nvGraphicFramePr>
        <p:xfrm>
          <a:off x="36749734" y="21586"/>
          <a:ext cx="14851553" cy="50378091"/>
        </p:xfrm>
        <a:graphic>
          <a:graphicData uri="http://schemas.openxmlformats.org/drawingml/2006/table">
            <a:tbl>
              <a:tblPr firstRow="1" bandRow="1">
                <a:tableStyleId>{5C22544A-7EE6-4342-B048-85BDC9FD1C3A}</a:tableStyleId>
              </a:tblPr>
              <a:tblGrid>
                <a:gridCol w="5266188">
                  <a:extLst>
                    <a:ext uri="{9D8B030D-6E8A-4147-A177-3AD203B41FA5}">
                      <a16:colId xmlns:a16="http://schemas.microsoft.com/office/drawing/2014/main" val="20000"/>
                    </a:ext>
                  </a:extLst>
                </a:gridCol>
                <a:gridCol w="1847791">
                  <a:extLst>
                    <a:ext uri="{9D8B030D-6E8A-4147-A177-3AD203B41FA5}">
                      <a16:colId xmlns:a16="http://schemas.microsoft.com/office/drawing/2014/main" val="997673227"/>
                    </a:ext>
                  </a:extLst>
                </a:gridCol>
                <a:gridCol w="7737574">
                  <a:extLst>
                    <a:ext uri="{9D8B030D-6E8A-4147-A177-3AD203B41FA5}">
                      <a16:colId xmlns:a16="http://schemas.microsoft.com/office/drawing/2014/main" val="20001"/>
                    </a:ext>
                  </a:extLst>
                </a:gridCol>
              </a:tblGrid>
              <a:tr h="2449641">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10980481">
                <a:tc gridSpan="2">
                  <a:txBody>
                    <a:bodyPr/>
                    <a:lstStyle/>
                    <a:p>
                      <a:endParaRPr lang="en-US" sz="3200" dirty="0">
                        <a:solidFill>
                          <a:srgbClr val="1F3A4E"/>
                        </a:solidFill>
                      </a:endParaRPr>
                    </a:p>
                  </a:txBody>
                  <a:tcPr marL="182880" marT="137160">
                    <a:blipFill rotWithShape="1">
                      <a:blip r:embed="rId7"/>
                      <a:stretch>
                        <a:fillRect/>
                      </a:stretch>
                    </a:blipFill>
                  </a:tcPr>
                </a:tc>
                <a:tc hMerge="1">
                  <a:txBody>
                    <a:bodyPr/>
                    <a:lstStyle/>
                    <a:p>
                      <a:endParaRPr lang="en-US" sz="2400" dirty="0">
                        <a:solidFill>
                          <a:srgbClr val="1F3A4E"/>
                        </a:solidFill>
                      </a:endParaRPr>
                    </a:p>
                  </a:txBody>
                  <a:tcPr marL="182880" marT="137160">
                    <a:blipFill rotWithShape="1">
                      <a:blip r:embed="rId7"/>
                      <a:stretch>
                        <a:fillRect/>
                      </a:stretch>
                    </a:blipFill>
                  </a:tcPr>
                </a:tc>
                <a:tc>
                  <a:txBody>
                    <a:bodyPr/>
                    <a:lstStyle/>
                    <a:p>
                      <a:pPr algn="l"/>
                      <a:r>
                        <a:rPr lang="en-US" sz="3600" b="1" baseline="0" dirty="0">
                          <a:solidFill>
                            <a:srgbClr val="FFC000"/>
                          </a:solidFill>
                          <a:latin typeface="Arial" panose="020B0604020202020204" pitchFamily="34" charset="0"/>
                          <a:cs typeface="Arial" panose="020B0604020202020204" pitchFamily="34" charset="0"/>
                        </a:rPr>
                        <a:t>How to customize the template colors</a:t>
                      </a: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manually change the colors of your poster's background, header and columns by going to VIEW &gt; SLIDE MASTER. On the left side of your screen select the background master where you can change the template background, column sizes, etc. </a:t>
                      </a:r>
                    </a:p>
                    <a:p>
                      <a:pPr marL="0" indent="0" algn="l" defTabSz="114300"/>
                      <a:r>
                        <a:rPr lang="en-US" sz="3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rgbClr val="010101"/>
                    </a:solidFill>
                  </a:tcPr>
                </a:tc>
                <a:extLst>
                  <a:ext uri="{0D108BD9-81ED-4DB2-BD59-A6C34878D82A}">
                    <a16:rowId xmlns:a16="http://schemas.microsoft.com/office/drawing/2014/main" val="10001"/>
                  </a:ext>
                </a:extLst>
              </a:tr>
              <a:tr h="5984488">
                <a:tc gridSpan="2">
                  <a:txBody>
                    <a:bodyPr/>
                    <a:lstStyle/>
                    <a:p>
                      <a:endParaRPr lang="en-US" sz="3200" dirty="0">
                        <a:solidFill>
                          <a:srgbClr val="1F3A4E"/>
                        </a:solidFill>
                      </a:endParaRPr>
                    </a:p>
                  </a:txBody>
                  <a:tcPr marL="182880" marT="137160">
                    <a:blipFill rotWithShape="1">
                      <a:blip r:embed="rId8"/>
                      <a:stretch>
                        <a:fillRect/>
                      </a:stretch>
                    </a:blipFill>
                  </a:tcPr>
                </a:tc>
                <a:tc hMerge="1">
                  <a:txBody>
                    <a:bodyPr/>
                    <a:lstStyle/>
                    <a:p>
                      <a:endParaRPr lang="en-US" sz="2400" dirty="0">
                        <a:solidFill>
                          <a:srgbClr val="1F3A4E"/>
                        </a:solidFill>
                      </a:endParaRPr>
                    </a:p>
                  </a:txBody>
                  <a:tcPr marL="182880" marT="137160">
                    <a:blipFill rotWithShape="1">
                      <a:blip r:embed="rId8"/>
                      <a:stretch>
                        <a:fillRect/>
                      </a:stretch>
                    </a:blipFill>
                  </a:tcPr>
                </a:tc>
                <a:tc rowSpan="2">
                  <a:txBody>
                    <a:bodyPr/>
                    <a:lstStyle/>
                    <a:p>
                      <a:r>
                        <a:rPr lang="en-US" sz="3600" b="1" dirty="0">
                          <a:solidFill>
                            <a:srgbClr val="FFC000"/>
                          </a:solidFill>
                          <a:latin typeface="Arial" panose="020B0604020202020204" pitchFamily="34" charset="0"/>
                          <a:cs typeface="Arial" panose="020B0604020202020204" pitchFamily="34" charset="0"/>
                        </a:rPr>
                        <a:t>How to change the column configuration</a:t>
                      </a:r>
                    </a:p>
                    <a:p>
                      <a:r>
                        <a:rPr lang="en-US" sz="3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rgbClr val="010101"/>
                    </a:solidFill>
                  </a:tcPr>
                </a:tc>
                <a:extLst>
                  <a:ext uri="{0D108BD9-81ED-4DB2-BD59-A6C34878D82A}">
                    <a16:rowId xmlns:a16="http://schemas.microsoft.com/office/drawing/2014/main" val="10004"/>
                  </a:ext>
                </a:extLst>
              </a:tr>
              <a:tr h="932224">
                <a:tc gridSpan="2">
                  <a:txBody>
                    <a:bodyPr/>
                    <a:lstStyle/>
                    <a:p>
                      <a:endParaRPr lang="en-US" sz="3200" dirty="0">
                        <a:solidFill>
                          <a:srgbClr val="1F3A4E"/>
                        </a:solidFill>
                      </a:endParaRPr>
                    </a:p>
                  </a:txBody>
                  <a:tcPr marL="182880" marT="137160">
                    <a:solidFill>
                      <a:schemeClr val="tx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2357863565"/>
                  </a:ext>
                </a:extLst>
              </a:tr>
              <a:tr h="72203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a:solidFill>
                            <a:srgbClr val="D9D9D9"/>
                          </a:solidFill>
                          <a:latin typeface="Arial" panose="020B0604020202020204" pitchFamily="34" charset="0"/>
                          <a:cs typeface="Arial" panose="020B0604020202020204" pitchFamily="34" charset="0"/>
                        </a:rPr>
                        <a:t>The Quick Start</a:t>
                      </a:r>
                      <a:r>
                        <a:rPr lang="en-US" sz="3200" baseline="0" noProof="0">
                          <a:solidFill>
                            <a:srgbClr val="D9D9D9"/>
                          </a:solidFill>
                          <a:latin typeface="Arial" panose="020B0604020202020204" pitchFamily="34" charset="0"/>
                          <a:cs typeface="Arial" panose="020B0604020202020204" pitchFamily="34" charset="0"/>
                        </a:rPr>
                        <a:t> Guides</a:t>
                      </a:r>
                      <a:r>
                        <a:rPr lang="en-US" sz="3200" noProof="0">
                          <a:solidFill>
                            <a:srgbClr val="D9D9D9"/>
                          </a:solidFill>
                          <a:latin typeface="Arial" panose="020B0604020202020204" pitchFamily="34" charset="0"/>
                          <a:cs typeface="Arial" panose="020B0604020202020204" pitchFamily="34" charset="0"/>
                        </a:rPr>
                        <a:t> </a:t>
                      </a:r>
                      <a:r>
                        <a:rPr lang="en-US" sz="3200" u="sng" noProof="0">
                          <a:solidFill>
                            <a:srgbClr val="D9D9D9"/>
                          </a:solidFill>
                          <a:latin typeface="Arial" panose="020B0604020202020204" pitchFamily="34" charset="0"/>
                          <a:cs typeface="Arial" panose="020B0604020202020204" pitchFamily="34" charset="0"/>
                        </a:rPr>
                        <a:t>are outside the template’s printable area</a:t>
                      </a:r>
                      <a:r>
                        <a:rPr lang="en-US" sz="3200" noProof="0">
                          <a:solidFill>
                            <a:srgbClr val="D9D9D9"/>
                          </a:solidFill>
                          <a:latin typeface="Arial" panose="020B0604020202020204" pitchFamily="34" charset="0"/>
                          <a:cs typeface="Arial" panose="020B0604020202020204" pitchFamily="34" charset="0"/>
                        </a:rPr>
                        <a:t> and they will not be on the printed poster</a:t>
                      </a:r>
                      <a:r>
                        <a:rPr lang="en-US" sz="32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a:solidFill>
                            <a:srgbClr val="D9D9D9"/>
                          </a:solidFill>
                          <a:latin typeface="Arial" panose="020B0604020202020204" pitchFamily="34" charset="0"/>
                          <a:cs typeface="Arial" panose="020B0604020202020204" pitchFamily="34" charset="0"/>
                        </a:rPr>
                        <a:t>To hide the guides click on the </a:t>
                      </a:r>
                      <a:r>
                        <a:rPr lang="en-US" sz="3200" b="1" baseline="0" noProof="0">
                          <a:solidFill>
                            <a:srgbClr val="D9D9D9"/>
                          </a:solidFill>
                          <a:latin typeface="Arial" panose="020B0604020202020204" pitchFamily="34" charset="0"/>
                          <a:cs typeface="Arial" panose="020B0604020202020204" pitchFamily="34" charset="0"/>
                        </a:rPr>
                        <a:t>Home</a:t>
                      </a:r>
                      <a:r>
                        <a:rPr lang="en-US" sz="3200" baseline="0" noProof="0">
                          <a:solidFill>
                            <a:srgbClr val="D9D9D9"/>
                          </a:solidFill>
                          <a:latin typeface="Arial" panose="020B0604020202020204" pitchFamily="34" charset="0"/>
                          <a:cs typeface="Arial" panose="020B0604020202020204" pitchFamily="34" charset="0"/>
                        </a:rPr>
                        <a:t> tab (top of the screen) and then click on the </a:t>
                      </a:r>
                      <a:r>
                        <a:rPr lang="en-US" sz="3200" b="1" baseline="0" noProof="0">
                          <a:solidFill>
                            <a:srgbClr val="D9D9D9"/>
                          </a:solidFill>
                          <a:latin typeface="Arial" panose="020B0604020202020204" pitchFamily="34" charset="0"/>
                          <a:cs typeface="Arial" panose="020B0604020202020204" pitchFamily="34" charset="0"/>
                        </a:rPr>
                        <a:t>Layout</a:t>
                      </a:r>
                      <a:r>
                        <a:rPr lang="en-US" sz="32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3200" b="1" baseline="0" noProof="0">
                          <a:solidFill>
                            <a:srgbClr val="D9D9D9"/>
                          </a:solidFill>
                          <a:latin typeface="Arial" panose="020B0604020202020204" pitchFamily="34" charset="0"/>
                          <a:cs typeface="Arial" panose="020B0604020202020204" pitchFamily="34" charset="0"/>
                        </a:rPr>
                        <a:t>Without Guides </a:t>
                      </a:r>
                      <a:r>
                        <a:rPr lang="en-US" sz="3200" b="0" baseline="0" noProof="0">
                          <a:solidFill>
                            <a:srgbClr val="D9D9D9"/>
                          </a:solidFill>
                          <a:latin typeface="Arial" panose="020B0604020202020204" pitchFamily="34" charset="0"/>
                          <a:cs typeface="Arial" panose="020B0604020202020204" pitchFamily="34" charset="0"/>
                        </a:rPr>
                        <a:t>layout</a:t>
                      </a:r>
                      <a:r>
                        <a:rPr lang="en-US" sz="3200" baseline="0" noProof="0">
                          <a:solidFill>
                            <a:srgbClr val="D9D9D9"/>
                          </a:solidFill>
                          <a:latin typeface="Arial" panose="020B0604020202020204" pitchFamily="34" charset="0"/>
                          <a:cs typeface="Arial" panose="020B0604020202020204" pitchFamily="34" charset="0"/>
                        </a:rPr>
                        <a:t>.</a:t>
                      </a: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57383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5847590">
                <a:tc gridSpan="2">
                  <a:txBody>
                    <a:bodyPr/>
                    <a:lstStyle/>
                    <a:p>
                      <a:r>
                        <a:rPr lang="en-US" sz="3600" b="1" dirty="0">
                          <a:solidFill>
                            <a:srgbClr val="FFC000"/>
                          </a:solidFill>
                          <a:latin typeface="Arial" panose="020B0604020202020204" pitchFamily="34" charset="0"/>
                          <a:cs typeface="Arial" panose="020B0604020202020204" pitchFamily="34" charset="0"/>
                        </a:rPr>
                        <a:t>How to</a:t>
                      </a:r>
                      <a:r>
                        <a:rPr lang="en-US" sz="3600" b="1" baseline="0" dirty="0">
                          <a:solidFill>
                            <a:srgbClr val="FFC000"/>
                          </a:solidFill>
                          <a:latin typeface="Arial" panose="020B0604020202020204" pitchFamily="34" charset="0"/>
                          <a:cs typeface="Arial" panose="020B0604020202020204" pitchFamily="34" charset="0"/>
                        </a:rPr>
                        <a:t> preview your poster prior to printing</a:t>
                      </a:r>
                      <a:endParaRPr lang="en-US" sz="3600" b="1" dirty="0">
                        <a:solidFill>
                          <a:srgbClr val="FFC000"/>
                        </a:solidFill>
                        <a:latin typeface="Arial" panose="020B0604020202020204" pitchFamily="34" charset="0"/>
                        <a:cs typeface="Arial" panose="020B0604020202020204" pitchFamily="34" charset="0"/>
                      </a:endParaRPr>
                    </a:p>
                    <a:p>
                      <a:r>
                        <a:rPr lang="en-US" sz="3200" dirty="0">
                          <a:solidFill>
                            <a:srgbClr val="D9D9D9"/>
                          </a:solidFill>
                          <a:latin typeface="Arial" panose="020B0604020202020204" pitchFamily="34" charset="0"/>
                          <a:cs typeface="Arial" panose="020B0604020202020204" pitchFamily="34" charset="0"/>
                        </a:rPr>
                        <a:t>You can preview your poster at any time by pressing the </a:t>
                      </a:r>
                      <a:r>
                        <a:rPr lang="en-US" sz="3200" dirty="0">
                          <a:solidFill>
                            <a:srgbClr val="FFC000"/>
                          </a:solidFill>
                          <a:latin typeface="Arial" panose="020B0604020202020204" pitchFamily="34" charset="0"/>
                          <a:cs typeface="Arial" panose="020B0604020202020204" pitchFamily="34" charset="0"/>
                        </a:rPr>
                        <a:t>F5 key</a:t>
                      </a:r>
                      <a:r>
                        <a:rPr lang="en-US" sz="3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3200" dirty="0">
                          <a:solidFill>
                            <a:srgbClr val="FFC000"/>
                          </a:solidFill>
                          <a:latin typeface="Arial" panose="020B0604020202020204" pitchFamily="34" charset="0"/>
                          <a:cs typeface="Arial" panose="020B0604020202020204" pitchFamily="34" charset="0"/>
                        </a:rPr>
                        <a:t>ESC key </a:t>
                      </a:r>
                      <a:r>
                        <a:rPr lang="en-US" sz="3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6600" b="1" dirty="0">
                          <a:solidFill>
                            <a:srgbClr val="D9D9D9"/>
                          </a:solidFill>
                          <a:latin typeface="Arial" panose="020B0604020202020204" pitchFamily="34" charset="0"/>
                          <a:cs typeface="Arial" panose="020B0604020202020204" pitchFamily="34" charset="0"/>
                        </a:rPr>
                        <a:t>F5</a:t>
                      </a:r>
                      <a:r>
                        <a:rPr lang="en-US" sz="3200" baseline="0" dirty="0">
                          <a:solidFill>
                            <a:srgbClr val="D9D9D9"/>
                          </a:solidFill>
                          <a:latin typeface="Arial" panose="020B0604020202020204" pitchFamily="34" charset="0"/>
                          <a:cs typeface="Arial" panose="020B0604020202020204" pitchFamily="34" charset="0"/>
                        </a:rPr>
                        <a:t> </a:t>
                      </a:r>
                      <a:endParaRPr lang="en-US" sz="2400" dirty="0">
                        <a:solidFill>
                          <a:srgbClr val="1F3A4E"/>
                        </a:solidFill>
                      </a:endParaRPr>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891182">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When you are ready to have your poster printed go online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and click on the "</a:t>
                      </a:r>
                      <a:r>
                        <a:rPr lang="en-US" sz="3200" noProof="0" dirty="0">
                          <a:solidFill>
                            <a:srgbClr val="FFC000"/>
                          </a:solidFill>
                          <a:latin typeface="Arial"/>
                          <a:cs typeface="Arial"/>
                        </a:rPr>
                        <a:t>Order Your Poster</a:t>
                      </a:r>
                      <a:r>
                        <a:rPr lang="en-US" sz="3200" noProof="0" dirty="0">
                          <a:solidFill>
                            <a:srgbClr val="D9D9D9"/>
                          </a:solidFill>
                          <a:latin typeface="Arial"/>
                          <a:cs typeface="Arial"/>
                        </a:rPr>
                        <a:t>" button. Choose the poster type that best suits your needs and submit your order. 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018375">
                <a:tc gridSpan="3">
                  <a:txBody>
                    <a:bodyPr/>
                    <a:lstStyle/>
                    <a:p>
                      <a:endParaRPr lang="en-US" sz="32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8"/>
                  </a:ext>
                </a:extLst>
              </a:tr>
              <a:tr h="4479964">
                <a:tc>
                  <a:txBody>
                    <a:bodyPr/>
                    <a:lstStyle/>
                    <a:p>
                      <a:pPr>
                        <a:lnSpc>
                          <a:spcPct val="150000"/>
                        </a:lnSpc>
                      </a:pPr>
                      <a:r>
                        <a:rPr lang="en-US" sz="2800" dirty="0">
                          <a:solidFill>
                            <a:schemeClr val="bg1">
                              <a:lumMod val="85000"/>
                            </a:schemeClr>
                          </a:solidFill>
                          <a:latin typeface="Arial"/>
                          <a:cs typeface="Arial"/>
                        </a:rPr>
                        <a:t>© 2019</a:t>
                      </a:r>
                      <a:r>
                        <a:rPr lang="en-US" sz="2800" baseline="0" dirty="0">
                          <a:solidFill>
                            <a:schemeClr val="bg1">
                              <a:lumMod val="85000"/>
                            </a:schemeClr>
                          </a:solidFill>
                          <a:latin typeface="Arial"/>
                          <a:cs typeface="Arial"/>
                        </a:rPr>
                        <a:t> </a:t>
                      </a:r>
                      <a:r>
                        <a:rPr lang="en-US" sz="2800" dirty="0" err="1">
                          <a:solidFill>
                            <a:schemeClr val="bg1">
                              <a:lumMod val="85000"/>
                            </a:schemeClr>
                          </a:solidFill>
                          <a:latin typeface="Arial"/>
                          <a:cs typeface="Arial"/>
                        </a:rPr>
                        <a:t>PosterPresentations.com</a:t>
                      </a:r>
                      <a:br>
                        <a:rPr lang="en-US" sz="2800" dirty="0">
                          <a:solidFill>
                            <a:schemeClr val="bg1">
                              <a:lumMod val="85000"/>
                            </a:schemeClr>
                          </a:solidFill>
                          <a:latin typeface="Arial"/>
                          <a:cs typeface="Arial"/>
                        </a:rPr>
                      </a:br>
                      <a:r>
                        <a:rPr lang="en-US" sz="2800" dirty="0">
                          <a:solidFill>
                            <a:schemeClr val="bg1">
                              <a:lumMod val="85000"/>
                            </a:schemeClr>
                          </a:solidFill>
                          <a:latin typeface="Arial"/>
                          <a:cs typeface="Arial"/>
                        </a:rPr>
                        <a:t>2117 Fourth Street ,</a:t>
                      </a:r>
                      <a:r>
                        <a:rPr lang="en-US" sz="2800" baseline="0" dirty="0">
                          <a:solidFill>
                            <a:schemeClr val="bg1">
                              <a:lumMod val="85000"/>
                            </a:schemeClr>
                          </a:solidFill>
                          <a:latin typeface="Arial"/>
                          <a:cs typeface="Arial"/>
                        </a:rPr>
                        <a:t> STE C        </a:t>
                      </a:r>
                    </a:p>
                    <a:p>
                      <a:pPr>
                        <a:lnSpc>
                          <a:spcPct val="150000"/>
                        </a:lnSpc>
                      </a:pPr>
                      <a:r>
                        <a:rPr lang="en-US" sz="2800" baseline="0" dirty="0">
                          <a:solidFill>
                            <a:schemeClr val="bg1">
                              <a:lumMod val="85000"/>
                            </a:schemeClr>
                          </a:solidFill>
                          <a:latin typeface="Arial"/>
                          <a:cs typeface="Arial"/>
                        </a:rPr>
                        <a:t>Berkeley CA 94710 USA</a:t>
                      </a:r>
                      <a:endParaRPr lang="en-US" sz="28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dirty="0">
                          <a:solidFill>
                            <a:srgbClr val="D0D0D0"/>
                          </a:solidFill>
                          <a:latin typeface="Arial"/>
                          <a:cs typeface="Arial"/>
                        </a:rPr>
                        <a:t>For complete tutorials</a:t>
                      </a:r>
                      <a:r>
                        <a:rPr lang="en-US" sz="3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2400" b="1" dirty="0">
                        <a:solidFill>
                          <a:srgbClr val="FFC000"/>
                        </a:solidFill>
                        <a:latin typeface="Arial"/>
                        <a:cs typeface="Arial"/>
                      </a:endParaRPr>
                    </a:p>
                  </a:txBody>
                  <a:tcPr marL="182880" marT="137160">
                    <a:solidFill>
                      <a:srgbClr val="010101"/>
                    </a:solidFill>
                  </a:tcPr>
                </a:tc>
                <a:extLst>
                  <a:ext uri="{0D108BD9-81ED-4DB2-BD59-A6C34878D82A}">
                    <a16:rowId xmlns:a16="http://schemas.microsoft.com/office/drawing/2014/main" val="10009"/>
                  </a:ext>
                </a:extLst>
              </a:tr>
            </a:tbl>
          </a:graphicData>
        </a:graphic>
      </p:graphicFrame>
      <p:graphicFrame>
        <p:nvGraphicFramePr>
          <p:cNvPr id="11" name="Table 10">
            <a:extLst>
              <a:ext uri="{FF2B5EF4-FFF2-40B4-BE49-F238E27FC236}">
                <a16:creationId xmlns:a16="http://schemas.microsoft.com/office/drawing/2014/main" id="{2E2F69D2-839A-BC42-823C-A8001F3E28E4}"/>
              </a:ext>
            </a:extLst>
          </p:cNvPr>
          <p:cNvGraphicFramePr>
            <a:graphicFrameLocks noGrp="1"/>
          </p:cNvGraphicFramePr>
          <p:nvPr userDrawn="1">
            <p:extLst>
              <p:ext uri="{D42A27DB-BD31-4B8C-83A1-F6EECF244321}">
                <p14:modId xmlns:p14="http://schemas.microsoft.com/office/powerpoint/2010/main" val="2066548278"/>
              </p:ext>
            </p:extLst>
          </p:nvPr>
        </p:nvGraphicFramePr>
        <p:xfrm>
          <a:off x="36619104" y="23440"/>
          <a:ext cx="14851956" cy="50878680"/>
        </p:xfrm>
        <a:graphic>
          <a:graphicData uri="http://schemas.openxmlformats.org/drawingml/2006/table">
            <a:tbl>
              <a:tblPr firstRow="1" bandRow="1">
                <a:tableStyleId>{5C22544A-7EE6-4342-B048-85BDC9FD1C3A}</a:tableStyleId>
              </a:tblPr>
              <a:tblGrid>
                <a:gridCol w="5827868">
                  <a:extLst>
                    <a:ext uri="{9D8B030D-6E8A-4147-A177-3AD203B41FA5}">
                      <a16:colId xmlns:a16="http://schemas.microsoft.com/office/drawing/2014/main" val="20000"/>
                    </a:ext>
                  </a:extLst>
                </a:gridCol>
                <a:gridCol w="1750832">
                  <a:extLst>
                    <a:ext uri="{9D8B030D-6E8A-4147-A177-3AD203B41FA5}">
                      <a16:colId xmlns:a16="http://schemas.microsoft.com/office/drawing/2014/main" val="764104496"/>
                    </a:ext>
                  </a:extLst>
                </a:gridCol>
                <a:gridCol w="7273256">
                  <a:extLst>
                    <a:ext uri="{9D8B030D-6E8A-4147-A177-3AD203B41FA5}">
                      <a16:colId xmlns:a16="http://schemas.microsoft.com/office/drawing/2014/main" val="4164475170"/>
                    </a:ext>
                  </a:extLst>
                </a:gridCol>
              </a:tblGrid>
              <a:tr h="181301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521015">
                <a:tc gridSpan="3">
                  <a:txBody>
                    <a:bodyPr/>
                    <a:lstStyle/>
                    <a:p>
                      <a:pPr algn="l"/>
                      <a:r>
                        <a:rPr lang="en-US" sz="36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3200" dirty="0">
                          <a:solidFill>
                            <a:srgbClr val="FFC000"/>
                          </a:solidFill>
                          <a:hlinkClick r:id="rId11">
                            <a:extLst>
                              <a:ext uri="{A12FA001-AC4F-418D-AE19-62706E023703}">
                                <ahyp:hlinkClr xmlns:ahyp="http://schemas.microsoft.com/office/drawing/2018/hyperlinkcolor" val="tx"/>
                              </a:ext>
                            </a:extLst>
                          </a:hlinkClick>
                        </a:rPr>
                        <a:t>https://www.posterpresentations.com/how-to-change-the-research-poster-template-colors.html</a:t>
                      </a:r>
                      <a:endParaRPr lang="en-US" sz="3200" dirty="0">
                        <a:solidFill>
                          <a:srgbClr val="FFC000"/>
                        </a:solidFill>
                      </a:endParaRP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080123">
                <a:tc gridSpan="3">
                  <a:txBody>
                    <a:bodyPr/>
                    <a:lstStyle/>
                    <a:p>
                      <a:r>
                        <a:rPr lang="en-US" sz="3600" b="1" dirty="0">
                          <a:solidFill>
                            <a:srgbClr val="FFC000"/>
                          </a:solidFill>
                          <a:latin typeface="Arial" panose="020B0604020202020204" pitchFamily="34" charset="0"/>
                          <a:cs typeface="Arial" panose="020B0604020202020204" pitchFamily="34" charset="0"/>
                        </a:rPr>
                        <a:t>How to change the column layout configuration</a:t>
                      </a:r>
                    </a:p>
                    <a:p>
                      <a:r>
                        <a:rPr lang="en-US" sz="3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3200" dirty="0">
                          <a:solidFill>
                            <a:srgbClr val="D9D9D9"/>
                          </a:solidFill>
                          <a:latin typeface="Arial" panose="020B0604020202020204" pitchFamily="34" charset="0"/>
                          <a:cs typeface="Arial" panose="020B0604020202020204" pitchFamily="34" charset="0"/>
                        </a:rPr>
                        <a:t>You can see a tutorial here: </a:t>
                      </a:r>
                      <a:r>
                        <a:rPr lang="en-US" sz="3200" u="sng" dirty="0">
                          <a:solidFill>
                            <a:srgbClr val="FFC000"/>
                          </a:solidFill>
                          <a:latin typeface="Arial" panose="020B0604020202020204" pitchFamily="34" charset="0"/>
                          <a:cs typeface="Arial" panose="020B0604020202020204" pitchFamily="34" charset="0"/>
                        </a:rPr>
                        <a:t>https://</a:t>
                      </a:r>
                      <a:r>
                        <a:rPr lang="en-US" sz="3200" u="sng" dirty="0" err="1">
                          <a:solidFill>
                            <a:srgbClr val="FFC000"/>
                          </a:solidFill>
                          <a:latin typeface="Arial" panose="020B0604020202020204" pitchFamily="34" charset="0"/>
                          <a:cs typeface="Arial" panose="020B0604020202020204" pitchFamily="34" charset="0"/>
                        </a:rPr>
                        <a:t>www.posterpresentations.com</a:t>
                      </a:r>
                      <a:r>
                        <a:rPr lang="en-US" sz="3200" u="sng" dirty="0">
                          <a:solidFill>
                            <a:srgbClr val="FFC000"/>
                          </a:solidFill>
                          <a:latin typeface="Arial" panose="020B0604020202020204" pitchFamily="34" charset="0"/>
                          <a:cs typeface="Arial" panose="020B0604020202020204" pitchFamily="34" charset="0"/>
                        </a:rPr>
                        <a:t>/how-to-change-the-column-</a:t>
                      </a:r>
                      <a:r>
                        <a:rPr lang="en-US" sz="3200" u="sng" dirty="0" err="1">
                          <a:solidFill>
                            <a:srgbClr val="FFC000"/>
                          </a:solidFill>
                          <a:latin typeface="Arial" panose="020B0604020202020204" pitchFamily="34" charset="0"/>
                          <a:cs typeface="Arial" panose="020B0604020202020204" pitchFamily="34" charset="0"/>
                        </a:rPr>
                        <a:t>configuration.html</a:t>
                      </a:r>
                      <a:endParaRPr lang="en-US" sz="66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79008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a:t>
                      </a:r>
                      <a:r>
                        <a:rPr lang="en-US" sz="3200" baseline="0" noProof="0" dirty="0">
                          <a:solidFill>
                            <a:srgbClr val="D9D9D9"/>
                          </a:solidFill>
                          <a:latin typeface="Arial" panose="020B0604020202020204" pitchFamily="34" charset="0"/>
                          <a:cs typeface="Arial" panose="020B0604020202020204" pitchFamily="34" charset="0"/>
                        </a:rPr>
                        <a:t> Guides</a:t>
                      </a:r>
                      <a:r>
                        <a:rPr lang="en-US" sz="3200" noProof="0" dirty="0">
                          <a:solidFill>
                            <a:srgbClr val="D9D9D9"/>
                          </a:solidFill>
                          <a:latin typeface="Arial" panose="020B0604020202020204" pitchFamily="34" charset="0"/>
                          <a:cs typeface="Arial" panose="020B0604020202020204" pitchFamily="34" charset="0"/>
                        </a:rPr>
                        <a:t> </a:t>
                      </a:r>
                      <a:r>
                        <a:rPr lang="en-US" sz="3200" u="sng" noProof="0" dirty="0">
                          <a:solidFill>
                            <a:srgbClr val="D9D9D9"/>
                          </a:solidFill>
                          <a:latin typeface="Arial" panose="020B0604020202020204" pitchFamily="34" charset="0"/>
                          <a:cs typeface="Arial" panose="020B0604020202020204" pitchFamily="34" charset="0"/>
                        </a:rPr>
                        <a:t>are outside the template’s printable area</a:t>
                      </a:r>
                      <a:r>
                        <a:rPr lang="en-US" sz="3200" noProof="0" dirty="0">
                          <a:solidFill>
                            <a:srgbClr val="D9D9D9"/>
                          </a:solidFill>
                          <a:latin typeface="Arial" panose="020B0604020202020204" pitchFamily="34" charset="0"/>
                          <a:cs typeface="Arial" panose="020B0604020202020204" pitchFamily="34" charset="0"/>
                        </a:rPr>
                        <a:t> and they will not be on the printed poster</a:t>
                      </a:r>
                      <a:r>
                        <a:rPr lang="en-US" sz="3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To hide the guides click on the </a:t>
                      </a:r>
                      <a:r>
                        <a:rPr lang="en-US" sz="3200" b="1" baseline="0" noProof="0" dirty="0">
                          <a:solidFill>
                            <a:srgbClr val="D9D9D9"/>
                          </a:solidFill>
                          <a:latin typeface="Arial" panose="020B0604020202020204" pitchFamily="34" charset="0"/>
                          <a:cs typeface="Arial" panose="020B0604020202020204" pitchFamily="34" charset="0"/>
                        </a:rPr>
                        <a:t>Home</a:t>
                      </a:r>
                      <a:r>
                        <a:rPr lang="en-US" sz="3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3200" b="1"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3200" b="1" baseline="0" noProof="0" dirty="0">
                          <a:solidFill>
                            <a:srgbClr val="D9D9D9"/>
                          </a:solidFill>
                          <a:latin typeface="Arial" panose="020B0604020202020204" pitchFamily="34" charset="0"/>
                          <a:cs typeface="Arial" panose="020B0604020202020204" pitchFamily="34" charset="0"/>
                        </a:rPr>
                        <a:t>Without Guides </a:t>
                      </a:r>
                      <a:r>
                        <a:rPr lang="en-US" sz="3200" b="0"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a:t>
                      </a: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905312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7690483">
                <a:tc>
                  <a:txBody>
                    <a:bodyPr/>
                    <a:lstStyle/>
                    <a:p>
                      <a:pPr rtl="0"/>
                      <a:r>
                        <a:rPr lang="en-US" sz="3600" b="1" dirty="0">
                          <a:solidFill>
                            <a:srgbClr val="FFC000"/>
                          </a:solidFill>
                          <a:latin typeface="Arial" panose="020B0604020202020204" pitchFamily="34" charset="0"/>
                          <a:cs typeface="Arial" panose="020B0604020202020204" pitchFamily="34" charset="0"/>
                        </a:rPr>
                        <a:t>How to</a:t>
                      </a:r>
                      <a:r>
                        <a:rPr lang="en-US" sz="3600" b="1" baseline="0" dirty="0">
                          <a:solidFill>
                            <a:srgbClr val="FFC000"/>
                          </a:solidFill>
                          <a:latin typeface="Arial" panose="020B0604020202020204" pitchFamily="34" charset="0"/>
                          <a:cs typeface="Arial" panose="020B0604020202020204" pitchFamily="34" charset="0"/>
                        </a:rPr>
                        <a:t> preview your poster prior to printing</a:t>
                      </a:r>
                      <a:endParaRPr lang="en-US" sz="3600" b="1" dirty="0">
                        <a:solidFill>
                          <a:srgbClr val="FFC000"/>
                        </a:solidFill>
                        <a:latin typeface="Arial" panose="020B0604020202020204" pitchFamily="34" charset="0"/>
                        <a:cs typeface="Arial" panose="020B0604020202020204" pitchFamily="34" charset="0"/>
                      </a:endParaRPr>
                    </a:p>
                    <a:p>
                      <a:pPr rtl="0"/>
                      <a:r>
                        <a:rPr lang="en-US" sz="3200" dirty="0">
                          <a:solidFill>
                            <a:srgbClr val="D9D9D9"/>
                          </a:solidFill>
                          <a:latin typeface="Arial" panose="020B0604020202020204" pitchFamily="34" charset="0"/>
                          <a:cs typeface="Arial" panose="020B0604020202020204" pitchFamily="34" charset="0"/>
                        </a:rPr>
                        <a:t>You can preview your poster at any time by pressing the </a:t>
                      </a:r>
                      <a:r>
                        <a:rPr lang="en-US" sz="3200" dirty="0">
                          <a:solidFill>
                            <a:srgbClr val="FFC000"/>
                          </a:solidFill>
                          <a:latin typeface="Arial" panose="020B0604020202020204" pitchFamily="34" charset="0"/>
                          <a:cs typeface="Arial" panose="020B0604020202020204" pitchFamily="34" charset="0"/>
                        </a:rPr>
                        <a:t>F5 key</a:t>
                      </a:r>
                      <a:r>
                        <a:rPr lang="en-US" sz="3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3200" dirty="0">
                          <a:solidFill>
                            <a:srgbClr val="FFC000"/>
                          </a:solidFill>
                          <a:latin typeface="Arial" panose="020B0604020202020204" pitchFamily="34" charset="0"/>
                          <a:cs typeface="Arial" panose="020B0604020202020204" pitchFamily="34" charset="0"/>
                        </a:rPr>
                        <a:t>ESC key </a:t>
                      </a:r>
                      <a:r>
                        <a:rPr lang="en-US" sz="3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6600" b="1" dirty="0">
                          <a:solidFill>
                            <a:srgbClr val="D9D9D9"/>
                          </a:solidFill>
                          <a:latin typeface="Arial" panose="020B0604020202020204" pitchFamily="34" charset="0"/>
                          <a:cs typeface="Arial" panose="020B0604020202020204" pitchFamily="34" charset="0"/>
                        </a:rPr>
                        <a:t>F5</a:t>
                      </a:r>
                      <a:r>
                        <a:rPr lang="en-US" sz="3200" baseline="0" dirty="0">
                          <a:solidFill>
                            <a:srgbClr val="D9D9D9"/>
                          </a:solidFill>
                          <a:latin typeface="Arial" panose="020B0604020202020204" pitchFamily="34" charset="0"/>
                          <a:cs typeface="Arial" panose="020B0604020202020204" pitchFamily="34" charset="0"/>
                        </a:rPr>
                        <a:t> </a:t>
                      </a:r>
                      <a:endParaRPr lang="en-US" sz="32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882435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When you are ready to have your poster printed go online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and click on the "</a:t>
                      </a:r>
                      <a:r>
                        <a:rPr lang="en-US" sz="3200" noProof="0" dirty="0">
                          <a:solidFill>
                            <a:srgbClr val="FFC000"/>
                          </a:solidFill>
                          <a:latin typeface="Arial"/>
                          <a:cs typeface="Arial"/>
                        </a:rPr>
                        <a:t>Order Your Poster</a:t>
                      </a:r>
                      <a:r>
                        <a:rPr lang="en-US" sz="3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740546">
                <a:tc gridSpan="3">
                  <a:txBody>
                    <a:bodyPr/>
                    <a:lstStyle/>
                    <a:p>
                      <a:endParaRPr lang="en-US" sz="32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365930">
                <a:tc gridSpan="2">
                  <a:txBody>
                    <a:bodyPr/>
                    <a:lstStyle/>
                    <a:p>
                      <a:pPr>
                        <a:lnSpc>
                          <a:spcPts val="2600"/>
                        </a:lnSpc>
                      </a:pPr>
                      <a:r>
                        <a:rPr lang="en-US" sz="2800" dirty="0">
                          <a:solidFill>
                            <a:schemeClr val="bg1">
                              <a:lumMod val="85000"/>
                            </a:schemeClr>
                          </a:solidFill>
                          <a:latin typeface="Arial"/>
                          <a:cs typeface="Arial"/>
                        </a:rPr>
                        <a:t>© 2019</a:t>
                      </a:r>
                      <a:r>
                        <a:rPr lang="en-US" sz="2800" baseline="0" dirty="0">
                          <a:solidFill>
                            <a:schemeClr val="bg1">
                              <a:lumMod val="85000"/>
                            </a:schemeClr>
                          </a:solidFill>
                          <a:latin typeface="Arial"/>
                          <a:cs typeface="Arial"/>
                        </a:rPr>
                        <a:t> </a:t>
                      </a:r>
                      <a:r>
                        <a:rPr lang="en-US" sz="2800" dirty="0" err="1">
                          <a:solidFill>
                            <a:schemeClr val="bg1">
                              <a:lumMod val="85000"/>
                            </a:schemeClr>
                          </a:solidFill>
                          <a:latin typeface="Arial"/>
                          <a:cs typeface="Arial"/>
                        </a:rPr>
                        <a:t>PosterPresentations.com</a:t>
                      </a:r>
                      <a:br>
                        <a:rPr lang="en-US" sz="2800" dirty="0">
                          <a:solidFill>
                            <a:schemeClr val="bg1">
                              <a:lumMod val="85000"/>
                            </a:schemeClr>
                          </a:solidFill>
                          <a:latin typeface="Arial"/>
                          <a:cs typeface="Arial"/>
                        </a:rPr>
                      </a:br>
                      <a:r>
                        <a:rPr lang="en-US" sz="2800" dirty="0">
                          <a:solidFill>
                            <a:schemeClr val="bg1">
                              <a:lumMod val="85000"/>
                            </a:schemeClr>
                          </a:solidFill>
                          <a:latin typeface="Arial"/>
                          <a:cs typeface="Arial"/>
                        </a:rPr>
                        <a:t>2117 Fourth Street ,</a:t>
                      </a:r>
                      <a:r>
                        <a:rPr lang="en-US" sz="2800" baseline="0" dirty="0">
                          <a:solidFill>
                            <a:schemeClr val="bg1">
                              <a:lumMod val="85000"/>
                            </a:schemeClr>
                          </a:solidFill>
                          <a:latin typeface="Arial"/>
                          <a:cs typeface="Arial"/>
                        </a:rPr>
                        <a:t> STE C        </a:t>
                      </a:r>
                    </a:p>
                    <a:p>
                      <a:pPr>
                        <a:lnSpc>
                          <a:spcPts val="2600"/>
                        </a:lnSpc>
                      </a:pPr>
                      <a:r>
                        <a:rPr lang="en-US" sz="2800" baseline="0" dirty="0">
                          <a:solidFill>
                            <a:schemeClr val="bg1">
                              <a:lumMod val="85000"/>
                            </a:schemeClr>
                          </a:solidFill>
                          <a:latin typeface="Arial"/>
                          <a:cs typeface="Arial"/>
                        </a:rPr>
                        <a:t>Berkeley CA 94710 USA</a:t>
                      </a:r>
                      <a:endParaRPr lang="en-US" sz="2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dirty="0">
                          <a:solidFill>
                            <a:srgbClr val="D0D0D0"/>
                          </a:solidFill>
                          <a:latin typeface="Arial"/>
                          <a:cs typeface="Arial"/>
                        </a:rPr>
                        <a:t>For complete tutorials</a:t>
                      </a:r>
                      <a:r>
                        <a:rPr lang="en-US" sz="3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199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6307817" rtl="0" eaLnBrk="1" latinLnBrk="0" hangingPunct="1">
        <a:spcBef>
          <a:spcPct val="0"/>
        </a:spcBef>
        <a:buNone/>
        <a:defRPr sz="12648" kern="1200">
          <a:solidFill>
            <a:schemeClr val="bg1"/>
          </a:solidFill>
          <a:latin typeface="Trebuchet MS" pitchFamily="34" charset="0"/>
          <a:ea typeface="+mj-ea"/>
          <a:cs typeface="+mj-cs"/>
        </a:defRPr>
      </a:lvl1pPr>
    </p:titleStyle>
    <p:bodyStyle>
      <a:lvl1pPr marL="1095162" indent="-1095162" algn="l" defTabSz="6307817" rtl="0" eaLnBrk="1" latinLnBrk="0" hangingPunct="1">
        <a:spcBef>
          <a:spcPct val="20000"/>
        </a:spcBef>
        <a:buFont typeface="Arial" pitchFamily="34" charset="0"/>
        <a:buChar char="•"/>
        <a:tabLst/>
        <a:defRPr sz="6898" kern="1200">
          <a:solidFill>
            <a:schemeClr val="tx1"/>
          </a:solidFill>
          <a:latin typeface="+mn-lt"/>
          <a:ea typeface="+mn-ea"/>
          <a:cs typeface="+mn-cs"/>
        </a:defRPr>
      </a:lvl1pPr>
      <a:lvl2pPr marL="1095162" indent="-1095162" algn="l" defTabSz="6307817" rtl="0" eaLnBrk="1" latinLnBrk="0" hangingPunct="1">
        <a:spcBef>
          <a:spcPct val="20000"/>
        </a:spcBef>
        <a:buFont typeface="Arial" pitchFamily="34" charset="0"/>
        <a:buChar char="–"/>
        <a:tabLst/>
        <a:defRPr sz="5747" kern="1200">
          <a:solidFill>
            <a:schemeClr val="tx1"/>
          </a:solidFill>
          <a:latin typeface="+mn-lt"/>
          <a:ea typeface="+mn-ea"/>
          <a:cs typeface="+mn-cs"/>
        </a:defRPr>
      </a:lvl2pPr>
      <a:lvl3pPr marL="1095162" indent="-1095162" algn="l" defTabSz="6307817" rtl="0" eaLnBrk="1" latinLnBrk="0" hangingPunct="1">
        <a:spcBef>
          <a:spcPct val="20000"/>
        </a:spcBef>
        <a:buFont typeface="Arial" pitchFamily="34" charset="0"/>
        <a:buChar char="•"/>
        <a:tabLst/>
        <a:defRPr sz="4600" kern="1200">
          <a:solidFill>
            <a:schemeClr val="tx1"/>
          </a:solidFill>
          <a:latin typeface="+mn-lt"/>
          <a:ea typeface="+mn-ea"/>
          <a:cs typeface="+mn-cs"/>
        </a:defRPr>
      </a:lvl3pPr>
      <a:lvl4pPr marL="1095162" indent="-1095162" algn="l" defTabSz="6307817" rtl="0" eaLnBrk="1" latinLnBrk="0" hangingPunct="1">
        <a:spcBef>
          <a:spcPct val="20000"/>
        </a:spcBef>
        <a:buFont typeface="Arial" pitchFamily="34" charset="0"/>
        <a:buChar char="–"/>
        <a:tabLst/>
        <a:defRPr sz="3449" kern="1200">
          <a:solidFill>
            <a:schemeClr val="tx1"/>
          </a:solidFill>
          <a:latin typeface="+mn-lt"/>
          <a:ea typeface="+mn-ea"/>
          <a:cs typeface="+mn-cs"/>
        </a:defRPr>
      </a:lvl4pPr>
      <a:lvl5pPr marL="1095162" indent="-1095162" algn="l" defTabSz="6307817" rtl="0" eaLnBrk="1" latinLnBrk="0" hangingPunct="1">
        <a:spcBef>
          <a:spcPct val="20000"/>
        </a:spcBef>
        <a:buFont typeface="Arial" pitchFamily="34" charset="0"/>
        <a:buChar char="»"/>
        <a:tabLst/>
        <a:defRPr sz="3449" kern="1200">
          <a:solidFill>
            <a:schemeClr val="tx1"/>
          </a:solidFill>
          <a:latin typeface="+mn-lt"/>
          <a:ea typeface="+mn-ea"/>
          <a:cs typeface="+mn-cs"/>
        </a:defRPr>
      </a:lvl5pPr>
      <a:lvl6pPr marL="17346500" indent="-1576956" algn="l" defTabSz="6307817" rtl="0" eaLnBrk="1" latinLnBrk="0" hangingPunct="1">
        <a:spcBef>
          <a:spcPct val="20000"/>
        </a:spcBef>
        <a:buFont typeface="Arial" pitchFamily="34" charset="0"/>
        <a:buChar char="•"/>
        <a:defRPr sz="13798" kern="1200">
          <a:solidFill>
            <a:schemeClr val="tx1"/>
          </a:solidFill>
          <a:latin typeface="+mn-lt"/>
          <a:ea typeface="+mn-ea"/>
          <a:cs typeface="+mn-cs"/>
        </a:defRPr>
      </a:lvl6pPr>
      <a:lvl7pPr marL="20500406" indent="-1576956" algn="l" defTabSz="6307817" rtl="0" eaLnBrk="1" latinLnBrk="0" hangingPunct="1">
        <a:spcBef>
          <a:spcPct val="20000"/>
        </a:spcBef>
        <a:buFont typeface="Arial" pitchFamily="34" charset="0"/>
        <a:buChar char="•"/>
        <a:defRPr sz="13798" kern="1200">
          <a:solidFill>
            <a:schemeClr val="tx1"/>
          </a:solidFill>
          <a:latin typeface="+mn-lt"/>
          <a:ea typeface="+mn-ea"/>
          <a:cs typeface="+mn-cs"/>
        </a:defRPr>
      </a:lvl7pPr>
      <a:lvl8pPr marL="23654317" indent="-1576956" algn="l" defTabSz="6307817" rtl="0" eaLnBrk="1" latinLnBrk="0" hangingPunct="1">
        <a:spcBef>
          <a:spcPct val="20000"/>
        </a:spcBef>
        <a:buFont typeface="Arial" pitchFamily="34" charset="0"/>
        <a:buChar char="•"/>
        <a:defRPr sz="13798" kern="1200">
          <a:solidFill>
            <a:schemeClr val="tx1"/>
          </a:solidFill>
          <a:latin typeface="+mn-lt"/>
          <a:ea typeface="+mn-ea"/>
          <a:cs typeface="+mn-cs"/>
        </a:defRPr>
      </a:lvl8pPr>
      <a:lvl9pPr marL="26808225" indent="-1576956" algn="l" defTabSz="6307817" rtl="0" eaLnBrk="1" latinLnBrk="0" hangingPunct="1">
        <a:spcBef>
          <a:spcPct val="20000"/>
        </a:spcBef>
        <a:buFont typeface="Arial" pitchFamily="34" charset="0"/>
        <a:buChar char="•"/>
        <a:defRPr sz="13798" kern="1200">
          <a:solidFill>
            <a:schemeClr val="tx1"/>
          </a:solidFill>
          <a:latin typeface="+mn-lt"/>
          <a:ea typeface="+mn-ea"/>
          <a:cs typeface="+mn-cs"/>
        </a:defRPr>
      </a:lvl9pPr>
    </p:bodyStyle>
    <p:otherStyle>
      <a:defPPr>
        <a:defRPr lang="en-US"/>
      </a:defPPr>
      <a:lvl1pPr marL="0" algn="l" defTabSz="6307817" rtl="0" eaLnBrk="1" latinLnBrk="0" hangingPunct="1">
        <a:defRPr sz="12360" kern="1200">
          <a:solidFill>
            <a:schemeClr val="tx1"/>
          </a:solidFill>
          <a:latin typeface="+mn-lt"/>
          <a:ea typeface="+mn-ea"/>
          <a:cs typeface="+mn-cs"/>
        </a:defRPr>
      </a:lvl1pPr>
      <a:lvl2pPr marL="3153911" algn="l" defTabSz="6307817" rtl="0" eaLnBrk="1" latinLnBrk="0" hangingPunct="1">
        <a:defRPr sz="12360" kern="1200">
          <a:solidFill>
            <a:schemeClr val="tx1"/>
          </a:solidFill>
          <a:latin typeface="+mn-lt"/>
          <a:ea typeface="+mn-ea"/>
          <a:cs typeface="+mn-cs"/>
        </a:defRPr>
      </a:lvl2pPr>
      <a:lvl3pPr marL="6307817" algn="l" defTabSz="6307817" rtl="0" eaLnBrk="1" latinLnBrk="0" hangingPunct="1">
        <a:defRPr sz="12360" kern="1200">
          <a:solidFill>
            <a:schemeClr val="tx1"/>
          </a:solidFill>
          <a:latin typeface="+mn-lt"/>
          <a:ea typeface="+mn-ea"/>
          <a:cs typeface="+mn-cs"/>
        </a:defRPr>
      </a:lvl3pPr>
      <a:lvl4pPr marL="9461727" algn="l" defTabSz="6307817" rtl="0" eaLnBrk="1" latinLnBrk="0" hangingPunct="1">
        <a:defRPr sz="12360" kern="1200">
          <a:solidFill>
            <a:schemeClr val="tx1"/>
          </a:solidFill>
          <a:latin typeface="+mn-lt"/>
          <a:ea typeface="+mn-ea"/>
          <a:cs typeface="+mn-cs"/>
        </a:defRPr>
      </a:lvl4pPr>
      <a:lvl5pPr marL="12615636" algn="l" defTabSz="6307817" rtl="0" eaLnBrk="1" latinLnBrk="0" hangingPunct="1">
        <a:defRPr sz="12360" kern="1200">
          <a:solidFill>
            <a:schemeClr val="tx1"/>
          </a:solidFill>
          <a:latin typeface="+mn-lt"/>
          <a:ea typeface="+mn-ea"/>
          <a:cs typeface="+mn-cs"/>
        </a:defRPr>
      </a:lvl5pPr>
      <a:lvl6pPr marL="15769544" algn="l" defTabSz="6307817" rtl="0" eaLnBrk="1" latinLnBrk="0" hangingPunct="1">
        <a:defRPr sz="12360" kern="1200">
          <a:solidFill>
            <a:schemeClr val="tx1"/>
          </a:solidFill>
          <a:latin typeface="+mn-lt"/>
          <a:ea typeface="+mn-ea"/>
          <a:cs typeface="+mn-cs"/>
        </a:defRPr>
      </a:lvl6pPr>
      <a:lvl7pPr marL="18923457" algn="l" defTabSz="6307817" rtl="0" eaLnBrk="1" latinLnBrk="0" hangingPunct="1">
        <a:defRPr sz="12360" kern="1200">
          <a:solidFill>
            <a:schemeClr val="tx1"/>
          </a:solidFill>
          <a:latin typeface="+mn-lt"/>
          <a:ea typeface="+mn-ea"/>
          <a:cs typeface="+mn-cs"/>
        </a:defRPr>
      </a:lvl7pPr>
      <a:lvl8pPr marL="22077363" algn="l" defTabSz="6307817" rtl="0" eaLnBrk="1" latinLnBrk="0" hangingPunct="1">
        <a:defRPr sz="12360" kern="1200">
          <a:solidFill>
            <a:schemeClr val="tx1"/>
          </a:solidFill>
          <a:latin typeface="+mn-lt"/>
          <a:ea typeface="+mn-ea"/>
          <a:cs typeface="+mn-cs"/>
        </a:defRPr>
      </a:lvl8pPr>
      <a:lvl9pPr marL="25231274" algn="l" defTabSz="6307817" rtl="0" eaLnBrk="1" latinLnBrk="0" hangingPunct="1">
        <a:defRPr sz="1236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1" y="21587"/>
            <a:ext cx="35999738" cy="5792190"/>
          </a:xfrm>
          <a:prstGeom prst="rect">
            <a:avLst/>
          </a:prstGeom>
          <a:solidFill>
            <a:schemeClr val="accent1"/>
          </a:solidFill>
          <a:ln w="9525">
            <a:noFill/>
            <a:miter lim="800000"/>
            <a:headEnd/>
            <a:tailEnd/>
          </a:ln>
          <a:effectLst/>
        </p:spPr>
        <p:txBody>
          <a:bodyPr wrap="none" lIns="131426" tIns="65713" rIns="131426" bIns="65713" anchor="ctr"/>
          <a:lstStyle/>
          <a:p>
            <a:pPr>
              <a:defRPr/>
            </a:pPr>
            <a:endParaRPr lang="en-US" sz="7063"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885279" y="49241408"/>
            <a:ext cx="4250441" cy="493078"/>
          </a:xfrm>
          <a:prstGeom prst="rect">
            <a:avLst/>
          </a:prstGeom>
          <a:noFill/>
          <a:ln w="9525">
            <a:noFill/>
            <a:miter lim="800000"/>
            <a:headEnd/>
            <a:tailEnd/>
          </a:ln>
          <a:effectLst/>
        </p:spPr>
        <p:txBody>
          <a:bodyPr wrap="square" lIns="131177" tIns="65577" rIns="131177" bIns="65577">
            <a:spAutoFit/>
          </a:bodyPr>
          <a:lstStyle/>
          <a:p>
            <a:pPr eaLnBrk="0" hangingPunct="0">
              <a:lnSpc>
                <a:spcPct val="65000"/>
              </a:lnSpc>
              <a:spcBef>
                <a:spcPct val="50000"/>
              </a:spcBef>
              <a:defRPr/>
            </a:pPr>
            <a:r>
              <a:rPr lang="en-US" sz="72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581"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1" y="5795020"/>
            <a:ext cx="35999738"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3D38DD80-6142-EF42-84F0-D056AE36AFC6}"/>
              </a:ext>
            </a:extLst>
          </p:cNvPr>
          <p:cNvSpPr/>
          <p:nvPr userDrawn="1"/>
        </p:nvSpPr>
        <p:spPr>
          <a:xfrm>
            <a:off x="599995" y="6400800"/>
            <a:ext cx="17099876" cy="42500124"/>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63"/>
          </a:p>
        </p:txBody>
      </p:sp>
      <p:sp>
        <p:nvSpPr>
          <p:cNvPr id="39" name="Rounded Rectangle 38">
            <a:extLst>
              <a:ext uri="{FF2B5EF4-FFF2-40B4-BE49-F238E27FC236}">
                <a16:creationId xmlns:a16="http://schemas.microsoft.com/office/drawing/2014/main" id="{76F6A1D7-8EF4-2045-8032-92EC44FF940D}"/>
              </a:ext>
            </a:extLst>
          </p:cNvPr>
          <p:cNvSpPr/>
          <p:nvPr userDrawn="1"/>
        </p:nvSpPr>
        <p:spPr>
          <a:xfrm>
            <a:off x="18299867" y="6400800"/>
            <a:ext cx="17112496" cy="42500124"/>
          </a:xfrm>
          <a:prstGeom prst="roundRect">
            <a:avLst>
              <a:gd name="adj" fmla="val 1996"/>
            </a:avLst>
          </a:prstGeom>
          <a:gradFill flip="none" rotWithShape="1">
            <a:gsLst>
              <a:gs pos="0">
                <a:schemeClr val="accent1">
                  <a:lumMod val="10000"/>
                  <a:lumOff val="90000"/>
                </a:schemeClr>
              </a:gs>
              <a:gs pos="100000">
                <a:schemeClr val="bg1">
                  <a:shade val="100000"/>
                  <a:satMod val="115000"/>
                </a:schemeClr>
              </a:gs>
            </a:gsLst>
            <a:lin ang="16200000" scaled="1"/>
            <a:tileRect/>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63"/>
          </a:p>
        </p:txBody>
      </p:sp>
    </p:spTree>
    <p:extLst>
      <p:ext uri="{BB962C8B-B14F-4D97-AF65-F5344CB8AC3E}">
        <p14:creationId xmlns:p14="http://schemas.microsoft.com/office/powerpoint/2010/main" val="2804619179"/>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6307817" rtl="0" eaLnBrk="1" latinLnBrk="0" hangingPunct="1">
        <a:spcBef>
          <a:spcPct val="0"/>
        </a:spcBef>
        <a:buNone/>
        <a:defRPr sz="12648" kern="1200">
          <a:solidFill>
            <a:schemeClr val="bg1"/>
          </a:solidFill>
          <a:latin typeface="Trebuchet MS" pitchFamily="34" charset="0"/>
          <a:ea typeface="+mj-ea"/>
          <a:cs typeface="+mj-cs"/>
        </a:defRPr>
      </a:lvl1pPr>
    </p:titleStyle>
    <p:bodyStyle>
      <a:lvl1pPr marL="1095162" indent="-1095162" algn="l" defTabSz="6307817" rtl="0" eaLnBrk="1" latinLnBrk="0" hangingPunct="1">
        <a:spcBef>
          <a:spcPct val="20000"/>
        </a:spcBef>
        <a:buFont typeface="Arial" pitchFamily="34" charset="0"/>
        <a:buChar char="•"/>
        <a:tabLst/>
        <a:defRPr sz="6898" kern="1200">
          <a:solidFill>
            <a:schemeClr val="tx1"/>
          </a:solidFill>
          <a:latin typeface="+mn-lt"/>
          <a:ea typeface="+mn-ea"/>
          <a:cs typeface="+mn-cs"/>
        </a:defRPr>
      </a:lvl1pPr>
      <a:lvl2pPr marL="1095162" indent="-1095162" algn="l" defTabSz="6307817" rtl="0" eaLnBrk="1" latinLnBrk="0" hangingPunct="1">
        <a:spcBef>
          <a:spcPct val="20000"/>
        </a:spcBef>
        <a:buFont typeface="Arial" pitchFamily="34" charset="0"/>
        <a:buChar char="–"/>
        <a:tabLst/>
        <a:defRPr sz="5747" kern="1200">
          <a:solidFill>
            <a:schemeClr val="tx1"/>
          </a:solidFill>
          <a:latin typeface="+mn-lt"/>
          <a:ea typeface="+mn-ea"/>
          <a:cs typeface="+mn-cs"/>
        </a:defRPr>
      </a:lvl2pPr>
      <a:lvl3pPr marL="1095162" indent="-1095162" algn="l" defTabSz="6307817" rtl="0" eaLnBrk="1" latinLnBrk="0" hangingPunct="1">
        <a:spcBef>
          <a:spcPct val="20000"/>
        </a:spcBef>
        <a:buFont typeface="Arial" pitchFamily="34" charset="0"/>
        <a:buChar char="•"/>
        <a:tabLst/>
        <a:defRPr sz="4600" kern="1200">
          <a:solidFill>
            <a:schemeClr val="tx1"/>
          </a:solidFill>
          <a:latin typeface="+mn-lt"/>
          <a:ea typeface="+mn-ea"/>
          <a:cs typeface="+mn-cs"/>
        </a:defRPr>
      </a:lvl3pPr>
      <a:lvl4pPr marL="1095162" indent="-1095162" algn="l" defTabSz="6307817" rtl="0" eaLnBrk="1" latinLnBrk="0" hangingPunct="1">
        <a:spcBef>
          <a:spcPct val="20000"/>
        </a:spcBef>
        <a:buFont typeface="Arial" pitchFamily="34" charset="0"/>
        <a:buChar char="–"/>
        <a:tabLst/>
        <a:defRPr sz="3449" kern="1200">
          <a:solidFill>
            <a:schemeClr val="tx1"/>
          </a:solidFill>
          <a:latin typeface="+mn-lt"/>
          <a:ea typeface="+mn-ea"/>
          <a:cs typeface="+mn-cs"/>
        </a:defRPr>
      </a:lvl4pPr>
      <a:lvl5pPr marL="1095162" indent="-1095162" algn="l" defTabSz="6307817" rtl="0" eaLnBrk="1" latinLnBrk="0" hangingPunct="1">
        <a:spcBef>
          <a:spcPct val="20000"/>
        </a:spcBef>
        <a:buFont typeface="Arial" pitchFamily="34" charset="0"/>
        <a:buChar char="»"/>
        <a:tabLst/>
        <a:defRPr sz="3449" kern="1200">
          <a:solidFill>
            <a:schemeClr val="tx1"/>
          </a:solidFill>
          <a:latin typeface="+mn-lt"/>
          <a:ea typeface="+mn-ea"/>
          <a:cs typeface="+mn-cs"/>
        </a:defRPr>
      </a:lvl5pPr>
      <a:lvl6pPr marL="17346500" indent="-1576956" algn="l" defTabSz="6307817" rtl="0" eaLnBrk="1" latinLnBrk="0" hangingPunct="1">
        <a:spcBef>
          <a:spcPct val="20000"/>
        </a:spcBef>
        <a:buFont typeface="Arial" pitchFamily="34" charset="0"/>
        <a:buChar char="•"/>
        <a:defRPr sz="13798" kern="1200">
          <a:solidFill>
            <a:schemeClr val="tx1"/>
          </a:solidFill>
          <a:latin typeface="+mn-lt"/>
          <a:ea typeface="+mn-ea"/>
          <a:cs typeface="+mn-cs"/>
        </a:defRPr>
      </a:lvl6pPr>
      <a:lvl7pPr marL="20500406" indent="-1576956" algn="l" defTabSz="6307817" rtl="0" eaLnBrk="1" latinLnBrk="0" hangingPunct="1">
        <a:spcBef>
          <a:spcPct val="20000"/>
        </a:spcBef>
        <a:buFont typeface="Arial" pitchFamily="34" charset="0"/>
        <a:buChar char="•"/>
        <a:defRPr sz="13798" kern="1200">
          <a:solidFill>
            <a:schemeClr val="tx1"/>
          </a:solidFill>
          <a:latin typeface="+mn-lt"/>
          <a:ea typeface="+mn-ea"/>
          <a:cs typeface="+mn-cs"/>
        </a:defRPr>
      </a:lvl7pPr>
      <a:lvl8pPr marL="23654317" indent="-1576956" algn="l" defTabSz="6307817" rtl="0" eaLnBrk="1" latinLnBrk="0" hangingPunct="1">
        <a:spcBef>
          <a:spcPct val="20000"/>
        </a:spcBef>
        <a:buFont typeface="Arial" pitchFamily="34" charset="0"/>
        <a:buChar char="•"/>
        <a:defRPr sz="13798" kern="1200">
          <a:solidFill>
            <a:schemeClr val="tx1"/>
          </a:solidFill>
          <a:latin typeface="+mn-lt"/>
          <a:ea typeface="+mn-ea"/>
          <a:cs typeface="+mn-cs"/>
        </a:defRPr>
      </a:lvl8pPr>
      <a:lvl9pPr marL="26808225" indent="-1576956" algn="l" defTabSz="6307817" rtl="0" eaLnBrk="1" latinLnBrk="0" hangingPunct="1">
        <a:spcBef>
          <a:spcPct val="20000"/>
        </a:spcBef>
        <a:buFont typeface="Arial" pitchFamily="34" charset="0"/>
        <a:buChar char="•"/>
        <a:defRPr sz="13798" kern="1200">
          <a:solidFill>
            <a:schemeClr val="tx1"/>
          </a:solidFill>
          <a:latin typeface="+mn-lt"/>
          <a:ea typeface="+mn-ea"/>
          <a:cs typeface="+mn-cs"/>
        </a:defRPr>
      </a:lvl9pPr>
    </p:bodyStyle>
    <p:otherStyle>
      <a:defPPr>
        <a:defRPr lang="en-US"/>
      </a:defPPr>
      <a:lvl1pPr marL="0" algn="l" defTabSz="6307817" rtl="0" eaLnBrk="1" latinLnBrk="0" hangingPunct="1">
        <a:defRPr sz="12360" kern="1200">
          <a:solidFill>
            <a:schemeClr val="tx1"/>
          </a:solidFill>
          <a:latin typeface="+mn-lt"/>
          <a:ea typeface="+mn-ea"/>
          <a:cs typeface="+mn-cs"/>
        </a:defRPr>
      </a:lvl1pPr>
      <a:lvl2pPr marL="3153911" algn="l" defTabSz="6307817" rtl="0" eaLnBrk="1" latinLnBrk="0" hangingPunct="1">
        <a:defRPr sz="12360" kern="1200">
          <a:solidFill>
            <a:schemeClr val="tx1"/>
          </a:solidFill>
          <a:latin typeface="+mn-lt"/>
          <a:ea typeface="+mn-ea"/>
          <a:cs typeface="+mn-cs"/>
        </a:defRPr>
      </a:lvl2pPr>
      <a:lvl3pPr marL="6307817" algn="l" defTabSz="6307817" rtl="0" eaLnBrk="1" latinLnBrk="0" hangingPunct="1">
        <a:defRPr sz="12360" kern="1200">
          <a:solidFill>
            <a:schemeClr val="tx1"/>
          </a:solidFill>
          <a:latin typeface="+mn-lt"/>
          <a:ea typeface="+mn-ea"/>
          <a:cs typeface="+mn-cs"/>
        </a:defRPr>
      </a:lvl3pPr>
      <a:lvl4pPr marL="9461727" algn="l" defTabSz="6307817" rtl="0" eaLnBrk="1" latinLnBrk="0" hangingPunct="1">
        <a:defRPr sz="12360" kern="1200">
          <a:solidFill>
            <a:schemeClr val="tx1"/>
          </a:solidFill>
          <a:latin typeface="+mn-lt"/>
          <a:ea typeface="+mn-ea"/>
          <a:cs typeface="+mn-cs"/>
        </a:defRPr>
      </a:lvl4pPr>
      <a:lvl5pPr marL="12615636" algn="l" defTabSz="6307817" rtl="0" eaLnBrk="1" latinLnBrk="0" hangingPunct="1">
        <a:defRPr sz="12360" kern="1200">
          <a:solidFill>
            <a:schemeClr val="tx1"/>
          </a:solidFill>
          <a:latin typeface="+mn-lt"/>
          <a:ea typeface="+mn-ea"/>
          <a:cs typeface="+mn-cs"/>
        </a:defRPr>
      </a:lvl5pPr>
      <a:lvl6pPr marL="15769544" algn="l" defTabSz="6307817" rtl="0" eaLnBrk="1" latinLnBrk="0" hangingPunct="1">
        <a:defRPr sz="12360" kern="1200">
          <a:solidFill>
            <a:schemeClr val="tx1"/>
          </a:solidFill>
          <a:latin typeface="+mn-lt"/>
          <a:ea typeface="+mn-ea"/>
          <a:cs typeface="+mn-cs"/>
        </a:defRPr>
      </a:lvl6pPr>
      <a:lvl7pPr marL="18923457" algn="l" defTabSz="6307817" rtl="0" eaLnBrk="1" latinLnBrk="0" hangingPunct="1">
        <a:defRPr sz="12360" kern="1200">
          <a:solidFill>
            <a:schemeClr val="tx1"/>
          </a:solidFill>
          <a:latin typeface="+mn-lt"/>
          <a:ea typeface="+mn-ea"/>
          <a:cs typeface="+mn-cs"/>
        </a:defRPr>
      </a:lvl7pPr>
      <a:lvl8pPr marL="22077363" algn="l" defTabSz="6307817" rtl="0" eaLnBrk="1" latinLnBrk="0" hangingPunct="1">
        <a:defRPr sz="12360" kern="1200">
          <a:solidFill>
            <a:schemeClr val="tx1"/>
          </a:solidFill>
          <a:latin typeface="+mn-lt"/>
          <a:ea typeface="+mn-ea"/>
          <a:cs typeface="+mn-cs"/>
        </a:defRPr>
      </a:lvl8pPr>
      <a:lvl9pPr marL="25231274" algn="l" defTabSz="6307817" rtl="0" eaLnBrk="1" latinLnBrk="0" hangingPunct="1">
        <a:defRPr sz="1236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426314-1A19-A94B-9E5F-654C88924D4E}"/>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10C7A556-A7B5-DF45-B54D-367DFDF6D95F}"/>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F2DD38DC-E887-5E40-AC2F-B5011336F05E}"/>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6927E431-CD79-8149-AB8A-B48F11A728E8}"/>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B855394D-E70D-D849-916F-C31BB99B9F5D}"/>
              </a:ext>
            </a:extLst>
          </p:cNvPr>
          <p:cNvSpPr>
            <a:spLocks noGrp="1"/>
          </p:cNvSpPr>
          <p:nvPr>
            <p:ph type="body" sz="quarter" idx="17"/>
          </p:nvPr>
        </p:nvSpPr>
        <p:spPr/>
        <p:txBody>
          <a:bodyPr/>
          <a:lstStyle/>
          <a:p>
            <a:endParaRPr lang="en-US"/>
          </a:p>
        </p:txBody>
      </p:sp>
      <p:sp>
        <p:nvSpPr>
          <p:cNvPr id="7" name="Text Placeholder 6">
            <a:extLst>
              <a:ext uri="{FF2B5EF4-FFF2-40B4-BE49-F238E27FC236}">
                <a16:creationId xmlns:a16="http://schemas.microsoft.com/office/drawing/2014/main" id="{47912A12-0BB8-7A46-AF80-F569B0D5AF8A}"/>
              </a:ext>
            </a:extLst>
          </p:cNvPr>
          <p:cNvSpPr>
            <a:spLocks noGrp="1"/>
          </p:cNvSpPr>
          <p:nvPr>
            <p:ph type="body" sz="quarter" idx="18"/>
          </p:nvPr>
        </p:nvSpPr>
        <p:spPr/>
        <p:txBody>
          <a:bodyPr/>
          <a:lstStyle/>
          <a:p>
            <a:endParaRPr lang="en-US"/>
          </a:p>
        </p:txBody>
      </p:sp>
      <p:sp>
        <p:nvSpPr>
          <p:cNvPr id="8" name="Text Placeholder 7">
            <a:extLst>
              <a:ext uri="{FF2B5EF4-FFF2-40B4-BE49-F238E27FC236}">
                <a16:creationId xmlns:a16="http://schemas.microsoft.com/office/drawing/2014/main" id="{54235C69-021B-5541-80E7-60A3A579894F}"/>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844CCF92-1DB4-F24E-AAF2-C672416DFE20}"/>
              </a:ext>
            </a:extLst>
          </p:cNvPr>
          <p:cNvSpPr>
            <a:spLocks noGrp="1"/>
          </p:cNvSpPr>
          <p:nvPr>
            <p:ph type="body" sz="quarter" idx="20"/>
          </p:nvPr>
        </p:nvSpPr>
        <p:spPr/>
        <p:txBody>
          <a:bodyPr/>
          <a:lstStyle/>
          <a:p>
            <a:endParaRPr lang="en-US"/>
          </a:p>
        </p:txBody>
      </p:sp>
      <p:sp>
        <p:nvSpPr>
          <p:cNvPr id="10" name="Text Placeholder 9">
            <a:extLst>
              <a:ext uri="{FF2B5EF4-FFF2-40B4-BE49-F238E27FC236}">
                <a16:creationId xmlns:a16="http://schemas.microsoft.com/office/drawing/2014/main" id="{4302221C-8944-6E46-942D-1452D4412369}"/>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9E6D6DC1-32D1-4248-8437-E57730C08AB3}"/>
              </a:ext>
            </a:extLst>
          </p:cNvPr>
          <p:cNvSpPr>
            <a:spLocks noGrp="1"/>
          </p:cNvSpPr>
          <p:nvPr>
            <p:ph type="body" sz="quarter" idx="22"/>
          </p:nvPr>
        </p:nvSpPr>
        <p:spPr/>
        <p:txBody>
          <a:bodyPr/>
          <a:lstStyle/>
          <a:p>
            <a:endParaRPr lang="en-US"/>
          </a:p>
        </p:txBody>
      </p:sp>
      <p:sp>
        <p:nvSpPr>
          <p:cNvPr id="12" name="Text Placeholder 11">
            <a:extLst>
              <a:ext uri="{FF2B5EF4-FFF2-40B4-BE49-F238E27FC236}">
                <a16:creationId xmlns:a16="http://schemas.microsoft.com/office/drawing/2014/main" id="{CAEAB585-156D-6B49-80E8-60038466D667}"/>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D454DC4C-DC72-564D-8F17-9984F20CB6FD}"/>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46EC60FF-279A-CE4A-8B76-E5F2B37F7E67}"/>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18E9C00D-ADB9-BE47-8891-D243940685C5}"/>
              </a:ext>
            </a:extLst>
          </p:cNvPr>
          <p:cNvSpPr>
            <a:spLocks noGrp="1"/>
          </p:cNvSpPr>
          <p:nvPr>
            <p:ph type="body" sz="quarter" idx="31"/>
          </p:nvPr>
        </p:nvSpPr>
        <p:spPr/>
        <p:txBody>
          <a:bodyPr/>
          <a:lstStyle/>
          <a:p>
            <a:endParaRPr lang="en-US"/>
          </a:p>
        </p:txBody>
      </p:sp>
      <p:sp>
        <p:nvSpPr>
          <p:cNvPr id="16" name="Text Placeholder 15">
            <a:extLst>
              <a:ext uri="{FF2B5EF4-FFF2-40B4-BE49-F238E27FC236}">
                <a16:creationId xmlns:a16="http://schemas.microsoft.com/office/drawing/2014/main" id="{335FAF69-F2D6-E74E-82AA-9D41DEF0C5E5}"/>
              </a:ext>
            </a:extLst>
          </p:cNvPr>
          <p:cNvSpPr>
            <a:spLocks noGrp="1"/>
          </p:cNvSpPr>
          <p:nvPr>
            <p:ph type="body" sz="quarter" idx="32"/>
          </p:nvPr>
        </p:nvSpPr>
        <p:spPr/>
        <p:txBody>
          <a:bodyPr/>
          <a:lstStyle/>
          <a:p>
            <a:endParaRPr lang="en-US"/>
          </a:p>
        </p:txBody>
      </p:sp>
      <p:sp>
        <p:nvSpPr>
          <p:cNvPr id="17" name="Text Placeholder 16">
            <a:extLst>
              <a:ext uri="{FF2B5EF4-FFF2-40B4-BE49-F238E27FC236}">
                <a16:creationId xmlns:a16="http://schemas.microsoft.com/office/drawing/2014/main" id="{9A682DD7-B779-7E41-9D0F-D708FAFDB479}"/>
              </a:ext>
            </a:extLst>
          </p:cNvPr>
          <p:cNvSpPr>
            <a:spLocks noGrp="1"/>
          </p:cNvSpPr>
          <p:nvPr>
            <p:ph type="body" sz="quarter" idx="33"/>
          </p:nvPr>
        </p:nvSpPr>
        <p:spPr/>
        <p:txBody>
          <a:bodyPr/>
          <a:lstStyle/>
          <a:p>
            <a:endParaRPr lang="en-US"/>
          </a:p>
        </p:txBody>
      </p:sp>
      <p:sp>
        <p:nvSpPr>
          <p:cNvPr id="18" name="Text Placeholder 17">
            <a:extLst>
              <a:ext uri="{FF2B5EF4-FFF2-40B4-BE49-F238E27FC236}">
                <a16:creationId xmlns:a16="http://schemas.microsoft.com/office/drawing/2014/main" id="{D326D7A9-8E8F-7340-8AB9-DF0F4AEC0992}"/>
              </a:ext>
            </a:extLst>
          </p:cNvPr>
          <p:cNvSpPr>
            <a:spLocks noGrp="1"/>
          </p:cNvSpPr>
          <p:nvPr>
            <p:ph type="body" sz="quarter" idx="34"/>
          </p:nvPr>
        </p:nvSpPr>
        <p:spPr/>
        <p:txBody>
          <a:bodyPr/>
          <a:lstStyle/>
          <a:p>
            <a:endParaRPr lang="en-US"/>
          </a:p>
        </p:txBody>
      </p:sp>
    </p:spTree>
    <p:extLst>
      <p:ext uri="{BB962C8B-B14F-4D97-AF65-F5344CB8AC3E}">
        <p14:creationId xmlns:p14="http://schemas.microsoft.com/office/powerpoint/2010/main" val="1951950761"/>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PosterPresentations.com-100x140-Template" id="{AE1AE981-BD19-144D-A831-5EE612DC302E}" vid="{4830BEDA-B33F-1442-9BC1-4024736ABD03}"/>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PosterPresentations.com-100x140-Template" id="{AE1AE981-BD19-144D-A831-5EE612DC302E}" vid="{7BE32C47-04A7-824C-ABC6-5A623D8014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1_36x48-Template-V2b</Template>
  <TotalTime>140</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Arial Narrow</vt:lpstr>
      <vt:lpstr>Calibri</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5</dc:creator>
  <dc:description>This template is the property of PosterPresentations.com. Call us if you need help with this poster template._x000d_
1-866-649-3004           _x000d_
 (c)PosterPresentations.com</dc:description>
  <cp:lastModifiedBy>Station 5</cp:lastModifiedBy>
  <cp:revision>9</cp:revision>
  <cp:lastPrinted>2018-12-21T17:51:47Z</cp:lastPrinted>
  <dcterms:created xsi:type="dcterms:W3CDTF">2019-01-10T00:59:19Z</dcterms:created>
  <dcterms:modified xsi:type="dcterms:W3CDTF">2019-08-09T21:55:05Z</dcterms:modified>
</cp:coreProperties>
</file>