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17830800" cy="35661600"/>
  <p:notesSz cx="6858000" cy="9144000"/>
  <p:defaultTextStyle>
    <a:defPPr>
      <a:defRPr lang="en-US"/>
    </a:defPPr>
    <a:lvl1pPr marL="0" algn="l" defTabSz="2357414" rtl="0" eaLnBrk="1" latinLnBrk="0" hangingPunct="1">
      <a:defRPr sz="4619" kern="1200">
        <a:solidFill>
          <a:schemeClr val="tx1"/>
        </a:solidFill>
        <a:latin typeface="+mn-lt"/>
        <a:ea typeface="+mn-ea"/>
        <a:cs typeface="+mn-cs"/>
      </a:defRPr>
    </a:lvl1pPr>
    <a:lvl2pPr marL="1178708" algn="l" defTabSz="2357414" rtl="0" eaLnBrk="1" latinLnBrk="0" hangingPunct="1">
      <a:defRPr sz="4619" kern="1200">
        <a:solidFill>
          <a:schemeClr val="tx1"/>
        </a:solidFill>
        <a:latin typeface="+mn-lt"/>
        <a:ea typeface="+mn-ea"/>
        <a:cs typeface="+mn-cs"/>
      </a:defRPr>
    </a:lvl2pPr>
    <a:lvl3pPr marL="2357414" algn="l" defTabSz="2357414" rtl="0" eaLnBrk="1" latinLnBrk="0" hangingPunct="1">
      <a:defRPr sz="4619" kern="1200">
        <a:solidFill>
          <a:schemeClr val="tx1"/>
        </a:solidFill>
        <a:latin typeface="+mn-lt"/>
        <a:ea typeface="+mn-ea"/>
        <a:cs typeface="+mn-cs"/>
      </a:defRPr>
    </a:lvl3pPr>
    <a:lvl4pPr marL="3536121" algn="l" defTabSz="2357414" rtl="0" eaLnBrk="1" latinLnBrk="0" hangingPunct="1">
      <a:defRPr sz="4619" kern="1200">
        <a:solidFill>
          <a:schemeClr val="tx1"/>
        </a:solidFill>
        <a:latin typeface="+mn-lt"/>
        <a:ea typeface="+mn-ea"/>
        <a:cs typeface="+mn-cs"/>
      </a:defRPr>
    </a:lvl4pPr>
    <a:lvl5pPr marL="4714828" algn="l" defTabSz="2357414" rtl="0" eaLnBrk="1" latinLnBrk="0" hangingPunct="1">
      <a:defRPr sz="4619" kern="1200">
        <a:solidFill>
          <a:schemeClr val="tx1"/>
        </a:solidFill>
        <a:latin typeface="+mn-lt"/>
        <a:ea typeface="+mn-ea"/>
        <a:cs typeface="+mn-cs"/>
      </a:defRPr>
    </a:lvl5pPr>
    <a:lvl6pPr marL="5893536" algn="l" defTabSz="2357414" rtl="0" eaLnBrk="1" latinLnBrk="0" hangingPunct="1">
      <a:defRPr sz="4619" kern="1200">
        <a:solidFill>
          <a:schemeClr val="tx1"/>
        </a:solidFill>
        <a:latin typeface="+mn-lt"/>
        <a:ea typeface="+mn-ea"/>
        <a:cs typeface="+mn-cs"/>
      </a:defRPr>
    </a:lvl6pPr>
    <a:lvl7pPr marL="7072243" algn="l" defTabSz="2357414" rtl="0" eaLnBrk="1" latinLnBrk="0" hangingPunct="1">
      <a:defRPr sz="4619" kern="1200">
        <a:solidFill>
          <a:schemeClr val="tx1"/>
        </a:solidFill>
        <a:latin typeface="+mn-lt"/>
        <a:ea typeface="+mn-ea"/>
        <a:cs typeface="+mn-cs"/>
      </a:defRPr>
    </a:lvl7pPr>
    <a:lvl8pPr marL="8250950" algn="l" defTabSz="2357414" rtl="0" eaLnBrk="1" latinLnBrk="0" hangingPunct="1">
      <a:defRPr sz="4619" kern="1200">
        <a:solidFill>
          <a:schemeClr val="tx1"/>
        </a:solidFill>
        <a:latin typeface="+mn-lt"/>
        <a:ea typeface="+mn-ea"/>
        <a:cs typeface="+mn-cs"/>
      </a:defRPr>
    </a:lvl8pPr>
    <a:lvl9pPr marL="9429657" algn="l" defTabSz="2357414" rtl="0" eaLnBrk="1" latinLnBrk="0" hangingPunct="1">
      <a:defRPr sz="461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4" autoAdjust="0"/>
    <p:restoredTop sz="94694" autoAdjust="0"/>
  </p:normalViewPr>
  <p:slideViewPr>
    <p:cSldViewPr snapToGrid="0" snapToObjects="1" showGuides="1">
      <p:cViewPr varScale="1">
        <p:scale>
          <a:sx n="22" d="100"/>
          <a:sy n="22" d="100"/>
        </p:scale>
        <p:origin x="4392" y="35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571750" y="685800"/>
            <a:ext cx="1714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357414" rtl="0" eaLnBrk="1" latinLnBrk="0" hangingPunct="1">
      <a:defRPr sz="3115" kern="1200">
        <a:solidFill>
          <a:schemeClr val="tx1"/>
        </a:solidFill>
        <a:latin typeface="+mn-lt"/>
        <a:ea typeface="+mn-ea"/>
        <a:cs typeface="+mn-cs"/>
      </a:defRPr>
    </a:lvl1pPr>
    <a:lvl2pPr marL="1178708" algn="l" defTabSz="2357414" rtl="0" eaLnBrk="1" latinLnBrk="0" hangingPunct="1">
      <a:defRPr sz="3115" kern="1200">
        <a:solidFill>
          <a:schemeClr val="tx1"/>
        </a:solidFill>
        <a:latin typeface="+mn-lt"/>
        <a:ea typeface="+mn-ea"/>
        <a:cs typeface="+mn-cs"/>
      </a:defRPr>
    </a:lvl2pPr>
    <a:lvl3pPr marL="2357414" algn="l" defTabSz="2357414" rtl="0" eaLnBrk="1" latinLnBrk="0" hangingPunct="1">
      <a:defRPr sz="3115" kern="1200">
        <a:solidFill>
          <a:schemeClr val="tx1"/>
        </a:solidFill>
        <a:latin typeface="+mn-lt"/>
        <a:ea typeface="+mn-ea"/>
        <a:cs typeface="+mn-cs"/>
      </a:defRPr>
    </a:lvl3pPr>
    <a:lvl4pPr marL="3536121" algn="l" defTabSz="2357414" rtl="0" eaLnBrk="1" latinLnBrk="0" hangingPunct="1">
      <a:defRPr sz="3115" kern="1200">
        <a:solidFill>
          <a:schemeClr val="tx1"/>
        </a:solidFill>
        <a:latin typeface="+mn-lt"/>
        <a:ea typeface="+mn-ea"/>
        <a:cs typeface="+mn-cs"/>
      </a:defRPr>
    </a:lvl4pPr>
    <a:lvl5pPr marL="4714828" algn="l" defTabSz="2357414" rtl="0" eaLnBrk="1" latinLnBrk="0" hangingPunct="1">
      <a:defRPr sz="3115" kern="1200">
        <a:solidFill>
          <a:schemeClr val="tx1"/>
        </a:solidFill>
        <a:latin typeface="+mn-lt"/>
        <a:ea typeface="+mn-ea"/>
        <a:cs typeface="+mn-cs"/>
      </a:defRPr>
    </a:lvl5pPr>
    <a:lvl6pPr marL="5893536" algn="l" defTabSz="2357414" rtl="0" eaLnBrk="1" latinLnBrk="0" hangingPunct="1">
      <a:defRPr sz="3115" kern="1200">
        <a:solidFill>
          <a:schemeClr val="tx1"/>
        </a:solidFill>
        <a:latin typeface="+mn-lt"/>
        <a:ea typeface="+mn-ea"/>
        <a:cs typeface="+mn-cs"/>
      </a:defRPr>
    </a:lvl6pPr>
    <a:lvl7pPr marL="7072243" algn="l" defTabSz="2357414" rtl="0" eaLnBrk="1" latinLnBrk="0" hangingPunct="1">
      <a:defRPr sz="3115" kern="1200">
        <a:solidFill>
          <a:schemeClr val="tx1"/>
        </a:solidFill>
        <a:latin typeface="+mn-lt"/>
        <a:ea typeface="+mn-ea"/>
        <a:cs typeface="+mn-cs"/>
      </a:defRPr>
    </a:lvl7pPr>
    <a:lvl8pPr marL="8250950" algn="l" defTabSz="2357414" rtl="0" eaLnBrk="1" latinLnBrk="0" hangingPunct="1">
      <a:defRPr sz="3115" kern="1200">
        <a:solidFill>
          <a:schemeClr val="tx1"/>
        </a:solidFill>
        <a:latin typeface="+mn-lt"/>
        <a:ea typeface="+mn-ea"/>
        <a:cs typeface="+mn-cs"/>
      </a:defRPr>
    </a:lvl8pPr>
    <a:lvl9pPr marL="9429657" algn="l" defTabSz="2357414" rtl="0" eaLnBrk="1" latinLnBrk="0" hangingPunct="1">
      <a:defRPr sz="31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60273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67CFB9D1-BF20-134F-841C-3B2684392442}"/>
              </a:ext>
            </a:extLst>
          </p:cNvPr>
          <p:cNvSpPr>
            <a:spLocks noGrp="1"/>
          </p:cNvSpPr>
          <p:nvPr>
            <p:ph type="body" sz="quarter" idx="12" hasCustomPrompt="1"/>
          </p:nvPr>
        </p:nvSpPr>
        <p:spPr>
          <a:xfrm>
            <a:off x="2978150" y="441365"/>
            <a:ext cx="11874500" cy="769441"/>
          </a:xfrm>
          <a:prstGeom prst="rect">
            <a:avLst/>
          </a:prstGeom>
        </p:spPr>
        <p:txBody>
          <a:bodyPr wrap="square">
            <a:spAutoFit/>
          </a:bodyPr>
          <a:lstStyle>
            <a:lvl1pPr marL="0" indent="0" algn="ctr">
              <a:buNone/>
              <a:defRPr sz="4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613FCF8B-07BB-2645-B8E0-549DAB5E0EA1}"/>
              </a:ext>
            </a:extLst>
          </p:cNvPr>
          <p:cNvSpPr>
            <a:spLocks noGrp="1"/>
          </p:cNvSpPr>
          <p:nvPr>
            <p:ph type="body" sz="quarter" idx="11" hasCustomPrompt="1"/>
          </p:nvPr>
        </p:nvSpPr>
        <p:spPr>
          <a:xfrm>
            <a:off x="2978150" y="1366233"/>
            <a:ext cx="118745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A1CA8D84-032E-194C-B30B-9E0CE2B820FB}"/>
              </a:ext>
            </a:extLst>
          </p:cNvPr>
          <p:cNvSpPr>
            <a:spLocks noGrp="1"/>
          </p:cNvSpPr>
          <p:nvPr>
            <p:ph type="body" sz="quarter" idx="10" hasCustomPrompt="1"/>
          </p:nvPr>
        </p:nvSpPr>
        <p:spPr>
          <a:xfrm>
            <a:off x="2978150" y="2106435"/>
            <a:ext cx="11874500" cy="523220"/>
          </a:xfrm>
          <a:prstGeom prst="rect">
            <a:avLst/>
          </a:prstGeom>
        </p:spPr>
        <p:txBody>
          <a:bodyPr wrap="square">
            <a:spAutoFit/>
          </a:bodyPr>
          <a:lstStyle>
            <a:lvl1pPr marL="0" indent="0" algn="ctr">
              <a:buNone/>
              <a:defRPr sz="2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816FAE3B-4929-E442-8C51-E67B0F6FDD31}"/>
              </a:ext>
            </a:extLst>
          </p:cNvPr>
          <p:cNvSpPr>
            <a:spLocks noGrp="1"/>
          </p:cNvSpPr>
          <p:nvPr>
            <p:ph type="body" sz="quarter" idx="15" hasCustomPrompt="1"/>
          </p:nvPr>
        </p:nvSpPr>
        <p:spPr>
          <a:xfrm>
            <a:off x="304800" y="3696758"/>
            <a:ext cx="8458200"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D806B517-ACB5-D84E-8233-D62ED5E4DEDD}"/>
              </a:ext>
            </a:extLst>
          </p:cNvPr>
          <p:cNvSpPr>
            <a:spLocks noGrp="1"/>
          </p:cNvSpPr>
          <p:nvPr>
            <p:ph type="body" sz="quarter" idx="17" hasCustomPrompt="1"/>
          </p:nvPr>
        </p:nvSpPr>
        <p:spPr>
          <a:xfrm>
            <a:off x="304800" y="13638504"/>
            <a:ext cx="8458200"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8" name="Text Placeholder 9">
            <a:extLst>
              <a:ext uri="{FF2B5EF4-FFF2-40B4-BE49-F238E27FC236}">
                <a16:creationId xmlns:a16="http://schemas.microsoft.com/office/drawing/2014/main" id="{C233F6FC-642C-E949-8990-FDD1968320F4}"/>
              </a:ext>
            </a:extLst>
          </p:cNvPr>
          <p:cNvSpPr>
            <a:spLocks noGrp="1"/>
          </p:cNvSpPr>
          <p:nvPr>
            <p:ph type="body" sz="quarter" idx="18" hasCustomPrompt="1"/>
          </p:nvPr>
        </p:nvSpPr>
        <p:spPr>
          <a:xfrm>
            <a:off x="304801" y="22461836"/>
            <a:ext cx="8458199"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9" name="Text Placeholder 9">
            <a:extLst>
              <a:ext uri="{FF2B5EF4-FFF2-40B4-BE49-F238E27FC236}">
                <a16:creationId xmlns:a16="http://schemas.microsoft.com/office/drawing/2014/main" id="{7A8AD2EE-721F-D84A-A7FA-A4ADBADD3108}"/>
              </a:ext>
            </a:extLst>
          </p:cNvPr>
          <p:cNvSpPr>
            <a:spLocks noGrp="1"/>
          </p:cNvSpPr>
          <p:nvPr>
            <p:ph type="body" sz="quarter" idx="19" hasCustomPrompt="1"/>
          </p:nvPr>
        </p:nvSpPr>
        <p:spPr>
          <a:xfrm>
            <a:off x="9067800" y="3696758"/>
            <a:ext cx="8458199"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0" name="Text Placeholder 9">
            <a:extLst>
              <a:ext uri="{FF2B5EF4-FFF2-40B4-BE49-F238E27FC236}">
                <a16:creationId xmlns:a16="http://schemas.microsoft.com/office/drawing/2014/main" id="{29F867C2-7099-A643-B77C-3FE1107D0346}"/>
              </a:ext>
            </a:extLst>
          </p:cNvPr>
          <p:cNvSpPr>
            <a:spLocks noGrp="1"/>
          </p:cNvSpPr>
          <p:nvPr>
            <p:ph type="body" sz="quarter" idx="20" hasCustomPrompt="1"/>
          </p:nvPr>
        </p:nvSpPr>
        <p:spPr>
          <a:xfrm>
            <a:off x="9067800" y="13638504"/>
            <a:ext cx="8458199"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1" name="Text Placeholder 9">
            <a:extLst>
              <a:ext uri="{FF2B5EF4-FFF2-40B4-BE49-F238E27FC236}">
                <a16:creationId xmlns:a16="http://schemas.microsoft.com/office/drawing/2014/main" id="{C7491E4E-A593-9C4D-8012-9E40681C4AD2}"/>
              </a:ext>
            </a:extLst>
          </p:cNvPr>
          <p:cNvSpPr>
            <a:spLocks noGrp="1"/>
          </p:cNvSpPr>
          <p:nvPr>
            <p:ph type="body" sz="quarter" idx="21" hasCustomPrompt="1"/>
          </p:nvPr>
        </p:nvSpPr>
        <p:spPr>
          <a:xfrm>
            <a:off x="9067801" y="26198949"/>
            <a:ext cx="8458199"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2" name="Text Placeholder 9">
            <a:extLst>
              <a:ext uri="{FF2B5EF4-FFF2-40B4-BE49-F238E27FC236}">
                <a16:creationId xmlns:a16="http://schemas.microsoft.com/office/drawing/2014/main" id="{2BE60330-B8AD-B544-84A9-9405010F66FE}"/>
              </a:ext>
            </a:extLst>
          </p:cNvPr>
          <p:cNvSpPr>
            <a:spLocks noGrp="1"/>
          </p:cNvSpPr>
          <p:nvPr>
            <p:ph type="body" sz="quarter" idx="22" hasCustomPrompt="1"/>
          </p:nvPr>
        </p:nvSpPr>
        <p:spPr>
          <a:xfrm>
            <a:off x="9067802" y="32571642"/>
            <a:ext cx="8458198" cy="461665"/>
          </a:xfrm>
          <a:prstGeom prst="rect">
            <a:avLst/>
          </a:prstGeom>
        </p:spPr>
        <p:txBody>
          <a:bodyPr wrap="square">
            <a:spAutoFit/>
          </a:bodyPr>
          <a:lstStyle>
            <a:lvl1pPr marL="0" indent="0" algn="ctr">
              <a:buNone/>
              <a:defRPr lang="en-US" sz="24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3" name="Text Placeholder 13">
            <a:extLst>
              <a:ext uri="{FF2B5EF4-FFF2-40B4-BE49-F238E27FC236}">
                <a16:creationId xmlns:a16="http://schemas.microsoft.com/office/drawing/2014/main" id="{AAE71763-0E49-1A42-AC7A-E57FB77E95EC}"/>
              </a:ext>
            </a:extLst>
          </p:cNvPr>
          <p:cNvSpPr>
            <a:spLocks noGrp="1"/>
          </p:cNvSpPr>
          <p:nvPr>
            <p:ph type="body" sz="quarter" idx="28" hasCustomPrompt="1"/>
          </p:nvPr>
        </p:nvSpPr>
        <p:spPr>
          <a:xfrm>
            <a:off x="9067803" y="33033307"/>
            <a:ext cx="845819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5B6C9BC9-9798-9A43-A720-09F8BF32BCDC}"/>
              </a:ext>
            </a:extLst>
          </p:cNvPr>
          <p:cNvSpPr>
            <a:spLocks noGrp="1"/>
          </p:cNvSpPr>
          <p:nvPr>
            <p:ph type="body" sz="quarter" idx="29" hasCustomPrompt="1"/>
          </p:nvPr>
        </p:nvSpPr>
        <p:spPr>
          <a:xfrm>
            <a:off x="9067803" y="26660614"/>
            <a:ext cx="845819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B896A9A3-3027-EB4E-A4DB-0990157C2A99}"/>
              </a:ext>
            </a:extLst>
          </p:cNvPr>
          <p:cNvSpPr>
            <a:spLocks noGrp="1"/>
          </p:cNvSpPr>
          <p:nvPr>
            <p:ph type="body" sz="quarter" idx="30" hasCustomPrompt="1"/>
          </p:nvPr>
        </p:nvSpPr>
        <p:spPr>
          <a:xfrm>
            <a:off x="9067803" y="14126006"/>
            <a:ext cx="845819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B8281B3C-9A4A-3F41-ADE3-BDCAFB643B68}"/>
              </a:ext>
            </a:extLst>
          </p:cNvPr>
          <p:cNvSpPr>
            <a:spLocks noGrp="1"/>
          </p:cNvSpPr>
          <p:nvPr>
            <p:ph type="body" sz="quarter" idx="31" hasCustomPrompt="1"/>
          </p:nvPr>
        </p:nvSpPr>
        <p:spPr>
          <a:xfrm>
            <a:off x="9067803" y="4172470"/>
            <a:ext cx="845819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B7FA0C81-AD28-A040-8D60-85CEE7716A97}"/>
              </a:ext>
            </a:extLst>
          </p:cNvPr>
          <p:cNvSpPr>
            <a:spLocks noGrp="1"/>
          </p:cNvSpPr>
          <p:nvPr>
            <p:ph type="body" sz="quarter" idx="32" hasCustomPrompt="1"/>
          </p:nvPr>
        </p:nvSpPr>
        <p:spPr>
          <a:xfrm>
            <a:off x="304803" y="4172471"/>
            <a:ext cx="845819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0B3D0765-7927-E24E-8FE8-E3DD13DC464D}"/>
              </a:ext>
            </a:extLst>
          </p:cNvPr>
          <p:cNvSpPr>
            <a:spLocks noGrp="1"/>
          </p:cNvSpPr>
          <p:nvPr>
            <p:ph type="body" sz="quarter" idx="33" hasCustomPrompt="1"/>
          </p:nvPr>
        </p:nvSpPr>
        <p:spPr>
          <a:xfrm>
            <a:off x="304800" y="14114217"/>
            <a:ext cx="845819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3">
            <a:extLst>
              <a:ext uri="{FF2B5EF4-FFF2-40B4-BE49-F238E27FC236}">
                <a16:creationId xmlns:a16="http://schemas.microsoft.com/office/drawing/2014/main" id="{B9CC06D9-1EAF-664D-BBF8-185EABE3A28E}"/>
              </a:ext>
            </a:extLst>
          </p:cNvPr>
          <p:cNvSpPr>
            <a:spLocks noGrp="1"/>
          </p:cNvSpPr>
          <p:nvPr>
            <p:ph type="body" sz="quarter" idx="34" hasCustomPrompt="1"/>
          </p:nvPr>
        </p:nvSpPr>
        <p:spPr>
          <a:xfrm>
            <a:off x="304803" y="22925364"/>
            <a:ext cx="845819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136" userDrawn="1">
          <p15:clr>
            <a:srgbClr val="FBAE40"/>
          </p15:clr>
        </p15:guide>
        <p15:guide id="2" pos="192" userDrawn="1">
          <p15:clr>
            <a:srgbClr val="FBAE40"/>
          </p15:clr>
        </p15:guide>
        <p15:guide id="3" pos="5520" userDrawn="1">
          <p15:clr>
            <a:srgbClr val="FBAE40"/>
          </p15:clr>
        </p15:guide>
        <p15:guide id="4" pos="5712" userDrawn="1">
          <p15:clr>
            <a:srgbClr val="FBAE40"/>
          </p15:clr>
        </p15:guide>
        <p15:guide id="5" pos="11040" userDrawn="1">
          <p15:clr>
            <a:srgbClr val="FBAE40"/>
          </p15:clr>
        </p15:guide>
        <p15:guide id="6" orient="horz" pos="219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1642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37005"/>
            <a:ext cx="17830800" cy="3010992"/>
          </a:xfrm>
          <a:prstGeom prst="rect">
            <a:avLst/>
          </a:prstGeom>
          <a:solidFill>
            <a:schemeClr val="accent1"/>
          </a:solidFill>
          <a:ln w="9525">
            <a:noFill/>
            <a:miter lim="800000"/>
            <a:headEnd/>
            <a:tailEnd/>
          </a:ln>
          <a:effectLst/>
        </p:spPr>
        <p:txBody>
          <a:bodyPr wrap="none" lIns="66038" tIns="33018" rIns="66038" bIns="33018" anchor="ctr"/>
          <a:lstStyle/>
          <a:p>
            <a:pPr>
              <a:defRPr/>
            </a:pPr>
            <a:endParaRPr lang="en-US" sz="3549"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30598" y="35087849"/>
            <a:ext cx="2105259" cy="246786"/>
          </a:xfrm>
          <a:prstGeom prst="rect">
            <a:avLst/>
          </a:prstGeom>
          <a:noFill/>
          <a:ln w="9525">
            <a:noFill/>
            <a:miter lim="800000"/>
            <a:headEnd/>
            <a:tailEnd/>
          </a:ln>
          <a:effectLst/>
        </p:spPr>
        <p:txBody>
          <a:bodyPr wrap="square" lIns="65912" tIns="32950" rIns="65912" bIns="32950">
            <a:spAutoFit/>
          </a:bodyPr>
          <a:lstStyle/>
          <a:p>
            <a:pPr eaLnBrk="0" hangingPunct="0">
              <a:lnSpc>
                <a:spcPct val="65000"/>
              </a:lnSpc>
              <a:spcBef>
                <a:spcPct val="50000"/>
              </a:spcBef>
              <a:defRPr/>
            </a:pPr>
            <a:r>
              <a:rPr lang="en-US" sz="362"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795"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040115"/>
            <a:ext cx="1783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304800" y="3390900"/>
            <a:ext cx="8458200" cy="31477439"/>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49"/>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9067800" y="3390900"/>
            <a:ext cx="8465820" cy="31477439"/>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49"/>
          </a:p>
        </p:txBody>
      </p:sp>
      <p:graphicFrame>
        <p:nvGraphicFramePr>
          <p:cNvPr id="8" name="Table 7">
            <a:extLst>
              <a:ext uri="{FF2B5EF4-FFF2-40B4-BE49-F238E27FC236}">
                <a16:creationId xmlns:a16="http://schemas.microsoft.com/office/drawing/2014/main" id="{8C48734C-E32F-1A47-8D5A-15F08CDA8229}"/>
              </a:ext>
            </a:extLst>
          </p:cNvPr>
          <p:cNvGraphicFramePr>
            <a:graphicFrameLocks noGrp="1"/>
          </p:cNvGraphicFramePr>
          <p:nvPr userDrawn="1">
            <p:extLst>
              <p:ext uri="{D42A27DB-BD31-4B8C-83A1-F6EECF244321}">
                <p14:modId xmlns:p14="http://schemas.microsoft.com/office/powerpoint/2010/main" val="2531562960"/>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18E1FD9-0068-444F-AAC3-28B4A81E6261}"/>
              </a:ext>
            </a:extLst>
          </p:cNvPr>
          <p:cNvGraphicFramePr>
            <a:graphicFrameLocks noGrp="1"/>
          </p:cNvGraphicFramePr>
          <p:nvPr userDrawn="1">
            <p:extLst>
              <p:ext uri="{D42A27DB-BD31-4B8C-83A1-F6EECF244321}">
                <p14:modId xmlns:p14="http://schemas.microsoft.com/office/powerpoint/2010/main" val="2504885703"/>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169678" rtl="0" eaLnBrk="1" latinLnBrk="0" hangingPunct="1">
        <a:spcBef>
          <a:spcPct val="0"/>
        </a:spcBef>
        <a:buNone/>
        <a:defRPr sz="6355" kern="1200">
          <a:solidFill>
            <a:schemeClr val="bg1"/>
          </a:solidFill>
          <a:latin typeface="Trebuchet MS" pitchFamily="34" charset="0"/>
          <a:ea typeface="+mj-ea"/>
          <a:cs typeface="+mj-cs"/>
        </a:defRPr>
      </a:lvl1pPr>
    </p:titleStyle>
    <p:bodyStyle>
      <a:lvl1pPr marL="550319" indent="-550319" algn="l" defTabSz="3169678" rtl="0" eaLnBrk="1" latinLnBrk="0" hangingPunct="1">
        <a:spcBef>
          <a:spcPct val="20000"/>
        </a:spcBef>
        <a:buFont typeface="Arial" pitchFamily="34" charset="0"/>
        <a:buChar char="•"/>
        <a:tabLst/>
        <a:defRPr sz="3466" kern="1200">
          <a:solidFill>
            <a:schemeClr val="tx1"/>
          </a:solidFill>
          <a:latin typeface="+mn-lt"/>
          <a:ea typeface="+mn-ea"/>
          <a:cs typeface="+mn-cs"/>
        </a:defRPr>
      </a:lvl1pPr>
      <a:lvl2pPr marL="550319" indent="-550319" algn="l" defTabSz="3169678" rtl="0" eaLnBrk="1" latinLnBrk="0" hangingPunct="1">
        <a:spcBef>
          <a:spcPct val="20000"/>
        </a:spcBef>
        <a:buFont typeface="Arial" pitchFamily="34" charset="0"/>
        <a:buChar char="–"/>
        <a:tabLst/>
        <a:defRPr sz="2888" kern="1200">
          <a:solidFill>
            <a:schemeClr val="tx1"/>
          </a:solidFill>
          <a:latin typeface="+mn-lt"/>
          <a:ea typeface="+mn-ea"/>
          <a:cs typeface="+mn-cs"/>
        </a:defRPr>
      </a:lvl2pPr>
      <a:lvl3pPr marL="550319" indent="-550319" algn="l" defTabSz="3169678" rtl="0" eaLnBrk="1" latinLnBrk="0" hangingPunct="1">
        <a:spcBef>
          <a:spcPct val="20000"/>
        </a:spcBef>
        <a:buFont typeface="Arial" pitchFamily="34" charset="0"/>
        <a:buChar char="•"/>
        <a:tabLst/>
        <a:defRPr sz="2311" kern="1200">
          <a:solidFill>
            <a:schemeClr val="tx1"/>
          </a:solidFill>
          <a:latin typeface="+mn-lt"/>
          <a:ea typeface="+mn-ea"/>
          <a:cs typeface="+mn-cs"/>
        </a:defRPr>
      </a:lvl3pPr>
      <a:lvl4pPr marL="550319" indent="-550319" algn="l" defTabSz="3169678" rtl="0" eaLnBrk="1" latinLnBrk="0" hangingPunct="1">
        <a:spcBef>
          <a:spcPct val="20000"/>
        </a:spcBef>
        <a:buFont typeface="Arial" pitchFamily="34" charset="0"/>
        <a:buChar char="–"/>
        <a:tabLst/>
        <a:defRPr sz="1734" kern="1200">
          <a:solidFill>
            <a:schemeClr val="tx1"/>
          </a:solidFill>
          <a:latin typeface="+mn-lt"/>
          <a:ea typeface="+mn-ea"/>
          <a:cs typeface="+mn-cs"/>
        </a:defRPr>
      </a:lvl4pPr>
      <a:lvl5pPr marL="550319" indent="-550319" algn="l" defTabSz="3169678" rtl="0" eaLnBrk="1" latinLnBrk="0" hangingPunct="1">
        <a:spcBef>
          <a:spcPct val="20000"/>
        </a:spcBef>
        <a:buFont typeface="Arial" pitchFamily="34" charset="0"/>
        <a:buChar char="»"/>
        <a:tabLst/>
        <a:defRPr sz="1734" kern="1200">
          <a:solidFill>
            <a:schemeClr val="tx1"/>
          </a:solidFill>
          <a:latin typeface="+mn-lt"/>
          <a:ea typeface="+mn-ea"/>
          <a:cs typeface="+mn-cs"/>
        </a:defRPr>
      </a:lvl5pPr>
      <a:lvl6pPr marL="8716616" indent="-792420" algn="l" defTabSz="3169678" rtl="0" eaLnBrk="1" latinLnBrk="0" hangingPunct="1">
        <a:spcBef>
          <a:spcPct val="20000"/>
        </a:spcBef>
        <a:buFont typeface="Arial" pitchFamily="34" charset="0"/>
        <a:buChar char="•"/>
        <a:defRPr sz="6934" kern="1200">
          <a:solidFill>
            <a:schemeClr val="tx1"/>
          </a:solidFill>
          <a:latin typeface="+mn-lt"/>
          <a:ea typeface="+mn-ea"/>
          <a:cs typeface="+mn-cs"/>
        </a:defRPr>
      </a:lvl6pPr>
      <a:lvl7pPr marL="10301453" indent="-792420" algn="l" defTabSz="3169678" rtl="0" eaLnBrk="1" latinLnBrk="0" hangingPunct="1">
        <a:spcBef>
          <a:spcPct val="20000"/>
        </a:spcBef>
        <a:buFont typeface="Arial" pitchFamily="34" charset="0"/>
        <a:buChar char="•"/>
        <a:defRPr sz="6934" kern="1200">
          <a:solidFill>
            <a:schemeClr val="tx1"/>
          </a:solidFill>
          <a:latin typeface="+mn-lt"/>
          <a:ea typeface="+mn-ea"/>
          <a:cs typeface="+mn-cs"/>
        </a:defRPr>
      </a:lvl7pPr>
      <a:lvl8pPr marL="11886294" indent="-792420" algn="l" defTabSz="3169678" rtl="0" eaLnBrk="1" latinLnBrk="0" hangingPunct="1">
        <a:spcBef>
          <a:spcPct val="20000"/>
        </a:spcBef>
        <a:buFont typeface="Arial" pitchFamily="34" charset="0"/>
        <a:buChar char="•"/>
        <a:defRPr sz="6934" kern="1200">
          <a:solidFill>
            <a:schemeClr val="tx1"/>
          </a:solidFill>
          <a:latin typeface="+mn-lt"/>
          <a:ea typeface="+mn-ea"/>
          <a:cs typeface="+mn-cs"/>
        </a:defRPr>
      </a:lvl8pPr>
      <a:lvl9pPr marL="13471133" indent="-792420" algn="l" defTabSz="3169678" rtl="0" eaLnBrk="1" latinLnBrk="0" hangingPunct="1">
        <a:spcBef>
          <a:spcPct val="20000"/>
        </a:spcBef>
        <a:buFont typeface="Arial" pitchFamily="34" charset="0"/>
        <a:buChar char="•"/>
        <a:defRPr sz="6934" kern="1200">
          <a:solidFill>
            <a:schemeClr val="tx1"/>
          </a:solidFill>
          <a:latin typeface="+mn-lt"/>
          <a:ea typeface="+mn-ea"/>
          <a:cs typeface="+mn-cs"/>
        </a:defRPr>
      </a:lvl9pPr>
    </p:bodyStyle>
    <p:otherStyle>
      <a:defPPr>
        <a:defRPr lang="en-US"/>
      </a:defPPr>
      <a:lvl1pPr marL="0" algn="l" defTabSz="3169678" rtl="0" eaLnBrk="1" latinLnBrk="0" hangingPunct="1">
        <a:defRPr sz="6211" kern="1200">
          <a:solidFill>
            <a:schemeClr val="tx1"/>
          </a:solidFill>
          <a:latin typeface="+mn-lt"/>
          <a:ea typeface="+mn-ea"/>
          <a:cs typeface="+mn-cs"/>
        </a:defRPr>
      </a:lvl1pPr>
      <a:lvl2pPr marL="1584841" algn="l" defTabSz="3169678" rtl="0" eaLnBrk="1" latinLnBrk="0" hangingPunct="1">
        <a:defRPr sz="6211" kern="1200">
          <a:solidFill>
            <a:schemeClr val="tx1"/>
          </a:solidFill>
          <a:latin typeface="+mn-lt"/>
          <a:ea typeface="+mn-ea"/>
          <a:cs typeface="+mn-cs"/>
        </a:defRPr>
      </a:lvl2pPr>
      <a:lvl3pPr marL="3169678" algn="l" defTabSz="3169678" rtl="0" eaLnBrk="1" latinLnBrk="0" hangingPunct="1">
        <a:defRPr sz="6211" kern="1200">
          <a:solidFill>
            <a:schemeClr val="tx1"/>
          </a:solidFill>
          <a:latin typeface="+mn-lt"/>
          <a:ea typeface="+mn-ea"/>
          <a:cs typeface="+mn-cs"/>
        </a:defRPr>
      </a:lvl3pPr>
      <a:lvl4pPr marL="4754518" algn="l" defTabSz="3169678" rtl="0" eaLnBrk="1" latinLnBrk="0" hangingPunct="1">
        <a:defRPr sz="6211" kern="1200">
          <a:solidFill>
            <a:schemeClr val="tx1"/>
          </a:solidFill>
          <a:latin typeface="+mn-lt"/>
          <a:ea typeface="+mn-ea"/>
          <a:cs typeface="+mn-cs"/>
        </a:defRPr>
      </a:lvl4pPr>
      <a:lvl5pPr marL="6339357" algn="l" defTabSz="3169678" rtl="0" eaLnBrk="1" latinLnBrk="0" hangingPunct="1">
        <a:defRPr sz="6211" kern="1200">
          <a:solidFill>
            <a:schemeClr val="tx1"/>
          </a:solidFill>
          <a:latin typeface="+mn-lt"/>
          <a:ea typeface="+mn-ea"/>
          <a:cs typeface="+mn-cs"/>
        </a:defRPr>
      </a:lvl5pPr>
      <a:lvl6pPr marL="7924196" algn="l" defTabSz="3169678" rtl="0" eaLnBrk="1" latinLnBrk="0" hangingPunct="1">
        <a:defRPr sz="6211" kern="1200">
          <a:solidFill>
            <a:schemeClr val="tx1"/>
          </a:solidFill>
          <a:latin typeface="+mn-lt"/>
          <a:ea typeface="+mn-ea"/>
          <a:cs typeface="+mn-cs"/>
        </a:defRPr>
      </a:lvl6pPr>
      <a:lvl7pPr marL="9509037" algn="l" defTabSz="3169678" rtl="0" eaLnBrk="1" latinLnBrk="0" hangingPunct="1">
        <a:defRPr sz="6211" kern="1200">
          <a:solidFill>
            <a:schemeClr val="tx1"/>
          </a:solidFill>
          <a:latin typeface="+mn-lt"/>
          <a:ea typeface="+mn-ea"/>
          <a:cs typeface="+mn-cs"/>
        </a:defRPr>
      </a:lvl7pPr>
      <a:lvl8pPr marL="11093875" algn="l" defTabSz="3169678" rtl="0" eaLnBrk="1" latinLnBrk="0" hangingPunct="1">
        <a:defRPr sz="6211" kern="1200">
          <a:solidFill>
            <a:schemeClr val="tx1"/>
          </a:solidFill>
          <a:latin typeface="+mn-lt"/>
          <a:ea typeface="+mn-ea"/>
          <a:cs typeface="+mn-cs"/>
        </a:defRPr>
      </a:lvl8pPr>
      <a:lvl9pPr marL="12678715" algn="l" defTabSz="3169678" rtl="0" eaLnBrk="1" latinLnBrk="0" hangingPunct="1">
        <a:defRPr sz="621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37005"/>
            <a:ext cx="17830800" cy="3010992"/>
          </a:xfrm>
          <a:prstGeom prst="rect">
            <a:avLst/>
          </a:prstGeom>
          <a:solidFill>
            <a:schemeClr val="accent1"/>
          </a:solidFill>
          <a:ln w="9525">
            <a:noFill/>
            <a:miter lim="800000"/>
            <a:headEnd/>
            <a:tailEnd/>
          </a:ln>
          <a:effectLst/>
        </p:spPr>
        <p:txBody>
          <a:bodyPr wrap="none" lIns="66038" tIns="33018" rIns="66038" bIns="33018" anchor="ctr"/>
          <a:lstStyle/>
          <a:p>
            <a:pPr>
              <a:defRPr/>
            </a:pPr>
            <a:endParaRPr lang="en-US" sz="3549"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30598" y="35087849"/>
            <a:ext cx="2105259" cy="246786"/>
          </a:xfrm>
          <a:prstGeom prst="rect">
            <a:avLst/>
          </a:prstGeom>
          <a:noFill/>
          <a:ln w="9525">
            <a:noFill/>
            <a:miter lim="800000"/>
            <a:headEnd/>
            <a:tailEnd/>
          </a:ln>
          <a:effectLst/>
        </p:spPr>
        <p:txBody>
          <a:bodyPr wrap="square" lIns="65912" tIns="32950" rIns="65912" bIns="32950">
            <a:spAutoFit/>
          </a:bodyPr>
          <a:lstStyle/>
          <a:p>
            <a:pPr eaLnBrk="0" hangingPunct="0">
              <a:lnSpc>
                <a:spcPct val="65000"/>
              </a:lnSpc>
              <a:spcBef>
                <a:spcPct val="50000"/>
              </a:spcBef>
              <a:defRPr/>
            </a:pPr>
            <a:r>
              <a:rPr lang="en-US" sz="362"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795"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3040115"/>
            <a:ext cx="1783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304800" y="3390900"/>
            <a:ext cx="8458200" cy="31477439"/>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49"/>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9067800" y="3390900"/>
            <a:ext cx="8465820" cy="31477439"/>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49"/>
          </a:p>
        </p:txBody>
      </p:sp>
    </p:spTree>
    <p:extLst>
      <p:ext uri="{BB962C8B-B14F-4D97-AF65-F5344CB8AC3E}">
        <p14:creationId xmlns:p14="http://schemas.microsoft.com/office/powerpoint/2010/main" val="3451413635"/>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169678" rtl="0" eaLnBrk="1" latinLnBrk="0" hangingPunct="1">
        <a:spcBef>
          <a:spcPct val="0"/>
        </a:spcBef>
        <a:buNone/>
        <a:defRPr sz="6355" kern="1200">
          <a:solidFill>
            <a:schemeClr val="bg1"/>
          </a:solidFill>
          <a:latin typeface="Trebuchet MS" pitchFamily="34" charset="0"/>
          <a:ea typeface="+mj-ea"/>
          <a:cs typeface="+mj-cs"/>
        </a:defRPr>
      </a:lvl1pPr>
    </p:titleStyle>
    <p:bodyStyle>
      <a:lvl1pPr marL="550319" indent="-550319" algn="l" defTabSz="3169678" rtl="0" eaLnBrk="1" latinLnBrk="0" hangingPunct="1">
        <a:spcBef>
          <a:spcPct val="20000"/>
        </a:spcBef>
        <a:buFont typeface="Arial" pitchFamily="34" charset="0"/>
        <a:buChar char="•"/>
        <a:tabLst/>
        <a:defRPr sz="3466" kern="1200">
          <a:solidFill>
            <a:schemeClr val="tx1"/>
          </a:solidFill>
          <a:latin typeface="+mn-lt"/>
          <a:ea typeface="+mn-ea"/>
          <a:cs typeface="+mn-cs"/>
        </a:defRPr>
      </a:lvl1pPr>
      <a:lvl2pPr marL="550319" indent="-550319" algn="l" defTabSz="3169678" rtl="0" eaLnBrk="1" latinLnBrk="0" hangingPunct="1">
        <a:spcBef>
          <a:spcPct val="20000"/>
        </a:spcBef>
        <a:buFont typeface="Arial" pitchFamily="34" charset="0"/>
        <a:buChar char="–"/>
        <a:tabLst/>
        <a:defRPr sz="2888" kern="1200">
          <a:solidFill>
            <a:schemeClr val="tx1"/>
          </a:solidFill>
          <a:latin typeface="+mn-lt"/>
          <a:ea typeface="+mn-ea"/>
          <a:cs typeface="+mn-cs"/>
        </a:defRPr>
      </a:lvl2pPr>
      <a:lvl3pPr marL="550319" indent="-550319" algn="l" defTabSz="3169678" rtl="0" eaLnBrk="1" latinLnBrk="0" hangingPunct="1">
        <a:spcBef>
          <a:spcPct val="20000"/>
        </a:spcBef>
        <a:buFont typeface="Arial" pitchFamily="34" charset="0"/>
        <a:buChar char="•"/>
        <a:tabLst/>
        <a:defRPr sz="2311" kern="1200">
          <a:solidFill>
            <a:schemeClr val="tx1"/>
          </a:solidFill>
          <a:latin typeface="+mn-lt"/>
          <a:ea typeface="+mn-ea"/>
          <a:cs typeface="+mn-cs"/>
        </a:defRPr>
      </a:lvl3pPr>
      <a:lvl4pPr marL="550319" indent="-550319" algn="l" defTabSz="3169678" rtl="0" eaLnBrk="1" latinLnBrk="0" hangingPunct="1">
        <a:spcBef>
          <a:spcPct val="20000"/>
        </a:spcBef>
        <a:buFont typeface="Arial" pitchFamily="34" charset="0"/>
        <a:buChar char="–"/>
        <a:tabLst/>
        <a:defRPr sz="1734" kern="1200">
          <a:solidFill>
            <a:schemeClr val="tx1"/>
          </a:solidFill>
          <a:latin typeface="+mn-lt"/>
          <a:ea typeface="+mn-ea"/>
          <a:cs typeface="+mn-cs"/>
        </a:defRPr>
      </a:lvl4pPr>
      <a:lvl5pPr marL="550319" indent="-550319" algn="l" defTabSz="3169678" rtl="0" eaLnBrk="1" latinLnBrk="0" hangingPunct="1">
        <a:spcBef>
          <a:spcPct val="20000"/>
        </a:spcBef>
        <a:buFont typeface="Arial" pitchFamily="34" charset="0"/>
        <a:buChar char="»"/>
        <a:tabLst/>
        <a:defRPr sz="1734" kern="1200">
          <a:solidFill>
            <a:schemeClr val="tx1"/>
          </a:solidFill>
          <a:latin typeface="+mn-lt"/>
          <a:ea typeface="+mn-ea"/>
          <a:cs typeface="+mn-cs"/>
        </a:defRPr>
      </a:lvl5pPr>
      <a:lvl6pPr marL="8716616" indent="-792420" algn="l" defTabSz="3169678" rtl="0" eaLnBrk="1" latinLnBrk="0" hangingPunct="1">
        <a:spcBef>
          <a:spcPct val="20000"/>
        </a:spcBef>
        <a:buFont typeface="Arial" pitchFamily="34" charset="0"/>
        <a:buChar char="•"/>
        <a:defRPr sz="6934" kern="1200">
          <a:solidFill>
            <a:schemeClr val="tx1"/>
          </a:solidFill>
          <a:latin typeface="+mn-lt"/>
          <a:ea typeface="+mn-ea"/>
          <a:cs typeface="+mn-cs"/>
        </a:defRPr>
      </a:lvl6pPr>
      <a:lvl7pPr marL="10301453" indent="-792420" algn="l" defTabSz="3169678" rtl="0" eaLnBrk="1" latinLnBrk="0" hangingPunct="1">
        <a:spcBef>
          <a:spcPct val="20000"/>
        </a:spcBef>
        <a:buFont typeface="Arial" pitchFamily="34" charset="0"/>
        <a:buChar char="•"/>
        <a:defRPr sz="6934" kern="1200">
          <a:solidFill>
            <a:schemeClr val="tx1"/>
          </a:solidFill>
          <a:latin typeface="+mn-lt"/>
          <a:ea typeface="+mn-ea"/>
          <a:cs typeface="+mn-cs"/>
        </a:defRPr>
      </a:lvl7pPr>
      <a:lvl8pPr marL="11886294" indent="-792420" algn="l" defTabSz="3169678" rtl="0" eaLnBrk="1" latinLnBrk="0" hangingPunct="1">
        <a:spcBef>
          <a:spcPct val="20000"/>
        </a:spcBef>
        <a:buFont typeface="Arial" pitchFamily="34" charset="0"/>
        <a:buChar char="•"/>
        <a:defRPr sz="6934" kern="1200">
          <a:solidFill>
            <a:schemeClr val="tx1"/>
          </a:solidFill>
          <a:latin typeface="+mn-lt"/>
          <a:ea typeface="+mn-ea"/>
          <a:cs typeface="+mn-cs"/>
        </a:defRPr>
      </a:lvl8pPr>
      <a:lvl9pPr marL="13471133" indent="-792420" algn="l" defTabSz="3169678" rtl="0" eaLnBrk="1" latinLnBrk="0" hangingPunct="1">
        <a:spcBef>
          <a:spcPct val="20000"/>
        </a:spcBef>
        <a:buFont typeface="Arial" pitchFamily="34" charset="0"/>
        <a:buChar char="•"/>
        <a:defRPr sz="6934" kern="1200">
          <a:solidFill>
            <a:schemeClr val="tx1"/>
          </a:solidFill>
          <a:latin typeface="+mn-lt"/>
          <a:ea typeface="+mn-ea"/>
          <a:cs typeface="+mn-cs"/>
        </a:defRPr>
      </a:lvl9pPr>
    </p:bodyStyle>
    <p:otherStyle>
      <a:defPPr>
        <a:defRPr lang="en-US"/>
      </a:defPPr>
      <a:lvl1pPr marL="0" algn="l" defTabSz="3169678" rtl="0" eaLnBrk="1" latinLnBrk="0" hangingPunct="1">
        <a:defRPr sz="6211" kern="1200">
          <a:solidFill>
            <a:schemeClr val="tx1"/>
          </a:solidFill>
          <a:latin typeface="+mn-lt"/>
          <a:ea typeface="+mn-ea"/>
          <a:cs typeface="+mn-cs"/>
        </a:defRPr>
      </a:lvl1pPr>
      <a:lvl2pPr marL="1584841" algn="l" defTabSz="3169678" rtl="0" eaLnBrk="1" latinLnBrk="0" hangingPunct="1">
        <a:defRPr sz="6211" kern="1200">
          <a:solidFill>
            <a:schemeClr val="tx1"/>
          </a:solidFill>
          <a:latin typeface="+mn-lt"/>
          <a:ea typeface="+mn-ea"/>
          <a:cs typeface="+mn-cs"/>
        </a:defRPr>
      </a:lvl2pPr>
      <a:lvl3pPr marL="3169678" algn="l" defTabSz="3169678" rtl="0" eaLnBrk="1" latinLnBrk="0" hangingPunct="1">
        <a:defRPr sz="6211" kern="1200">
          <a:solidFill>
            <a:schemeClr val="tx1"/>
          </a:solidFill>
          <a:latin typeface="+mn-lt"/>
          <a:ea typeface="+mn-ea"/>
          <a:cs typeface="+mn-cs"/>
        </a:defRPr>
      </a:lvl3pPr>
      <a:lvl4pPr marL="4754518" algn="l" defTabSz="3169678" rtl="0" eaLnBrk="1" latinLnBrk="0" hangingPunct="1">
        <a:defRPr sz="6211" kern="1200">
          <a:solidFill>
            <a:schemeClr val="tx1"/>
          </a:solidFill>
          <a:latin typeface="+mn-lt"/>
          <a:ea typeface="+mn-ea"/>
          <a:cs typeface="+mn-cs"/>
        </a:defRPr>
      </a:lvl4pPr>
      <a:lvl5pPr marL="6339357" algn="l" defTabSz="3169678" rtl="0" eaLnBrk="1" latinLnBrk="0" hangingPunct="1">
        <a:defRPr sz="6211" kern="1200">
          <a:solidFill>
            <a:schemeClr val="tx1"/>
          </a:solidFill>
          <a:latin typeface="+mn-lt"/>
          <a:ea typeface="+mn-ea"/>
          <a:cs typeface="+mn-cs"/>
        </a:defRPr>
      </a:lvl5pPr>
      <a:lvl6pPr marL="7924196" algn="l" defTabSz="3169678" rtl="0" eaLnBrk="1" latinLnBrk="0" hangingPunct="1">
        <a:defRPr sz="6211" kern="1200">
          <a:solidFill>
            <a:schemeClr val="tx1"/>
          </a:solidFill>
          <a:latin typeface="+mn-lt"/>
          <a:ea typeface="+mn-ea"/>
          <a:cs typeface="+mn-cs"/>
        </a:defRPr>
      </a:lvl6pPr>
      <a:lvl7pPr marL="9509037" algn="l" defTabSz="3169678" rtl="0" eaLnBrk="1" latinLnBrk="0" hangingPunct="1">
        <a:defRPr sz="6211" kern="1200">
          <a:solidFill>
            <a:schemeClr val="tx1"/>
          </a:solidFill>
          <a:latin typeface="+mn-lt"/>
          <a:ea typeface="+mn-ea"/>
          <a:cs typeface="+mn-cs"/>
        </a:defRPr>
      </a:lvl7pPr>
      <a:lvl8pPr marL="11093875" algn="l" defTabSz="3169678" rtl="0" eaLnBrk="1" latinLnBrk="0" hangingPunct="1">
        <a:defRPr sz="6211" kern="1200">
          <a:solidFill>
            <a:schemeClr val="tx1"/>
          </a:solidFill>
          <a:latin typeface="+mn-lt"/>
          <a:ea typeface="+mn-ea"/>
          <a:cs typeface="+mn-cs"/>
        </a:defRPr>
      </a:lvl8pPr>
      <a:lvl9pPr marL="12678715" algn="l" defTabSz="3169678" rtl="0" eaLnBrk="1" latinLnBrk="0" hangingPunct="1">
        <a:defRPr sz="621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BF1EC623-C2D0-CE40-95F1-A9A1018EB1D5}"/>
              </a:ext>
            </a:extLst>
          </p:cNvPr>
          <p:cNvSpPr>
            <a:spLocks noGrp="1"/>
          </p:cNvSpPr>
          <p:nvPr>
            <p:ph type="body" sz="quarter" idx="10"/>
          </p:nvPr>
        </p:nvSpPr>
        <p:spPr/>
        <p:txBody>
          <a:bodyPr/>
          <a:lstStyle/>
          <a:p>
            <a:endParaRPr lang="en-US"/>
          </a:p>
        </p:txBody>
      </p:sp>
      <p:sp>
        <p:nvSpPr>
          <p:cNvPr id="20" name="Text Placeholder 19">
            <a:extLst>
              <a:ext uri="{FF2B5EF4-FFF2-40B4-BE49-F238E27FC236}">
                <a16:creationId xmlns:a16="http://schemas.microsoft.com/office/drawing/2014/main" id="{2A7BAC7F-EF59-8C40-96F1-0C6C5E707270}"/>
              </a:ext>
            </a:extLst>
          </p:cNvPr>
          <p:cNvSpPr>
            <a:spLocks noGrp="1"/>
          </p:cNvSpPr>
          <p:nvPr>
            <p:ph type="body" sz="quarter" idx="11"/>
          </p:nvPr>
        </p:nvSpPr>
        <p:spPr/>
        <p:txBody>
          <a:bodyPr/>
          <a:lstStyle/>
          <a:p>
            <a:endParaRPr lang="en-US"/>
          </a:p>
        </p:txBody>
      </p:sp>
      <p:sp>
        <p:nvSpPr>
          <p:cNvPr id="21" name="Text Placeholder 20">
            <a:extLst>
              <a:ext uri="{FF2B5EF4-FFF2-40B4-BE49-F238E27FC236}">
                <a16:creationId xmlns:a16="http://schemas.microsoft.com/office/drawing/2014/main" id="{B69A84A3-D7E9-904C-9373-6507D6B5A9E8}"/>
              </a:ext>
            </a:extLst>
          </p:cNvPr>
          <p:cNvSpPr>
            <a:spLocks noGrp="1"/>
          </p:cNvSpPr>
          <p:nvPr>
            <p:ph type="body" sz="quarter" idx="12"/>
          </p:nvPr>
        </p:nvSpPr>
        <p:spPr/>
        <p:txBody>
          <a:bodyPr/>
          <a:lstStyle/>
          <a:p>
            <a:endParaRPr lang="en-US"/>
          </a:p>
        </p:txBody>
      </p:sp>
      <p:sp>
        <p:nvSpPr>
          <p:cNvPr id="22" name="Text Placeholder 21">
            <a:extLst>
              <a:ext uri="{FF2B5EF4-FFF2-40B4-BE49-F238E27FC236}">
                <a16:creationId xmlns:a16="http://schemas.microsoft.com/office/drawing/2014/main" id="{782200F3-04C9-EA45-B9CD-781AC8657E63}"/>
              </a:ext>
            </a:extLst>
          </p:cNvPr>
          <p:cNvSpPr>
            <a:spLocks noGrp="1"/>
          </p:cNvSpPr>
          <p:nvPr>
            <p:ph type="body" sz="quarter" idx="15"/>
          </p:nvPr>
        </p:nvSpPr>
        <p:spPr/>
        <p:txBody>
          <a:bodyPr/>
          <a:lstStyle/>
          <a:p>
            <a:endParaRPr lang="en-US"/>
          </a:p>
        </p:txBody>
      </p:sp>
      <p:sp>
        <p:nvSpPr>
          <p:cNvPr id="23" name="Text Placeholder 22">
            <a:extLst>
              <a:ext uri="{FF2B5EF4-FFF2-40B4-BE49-F238E27FC236}">
                <a16:creationId xmlns:a16="http://schemas.microsoft.com/office/drawing/2014/main" id="{E589DA7A-89E4-C54F-A419-4ADCE422AEB3}"/>
              </a:ext>
            </a:extLst>
          </p:cNvPr>
          <p:cNvSpPr>
            <a:spLocks noGrp="1"/>
          </p:cNvSpPr>
          <p:nvPr>
            <p:ph type="body" sz="quarter" idx="17"/>
          </p:nvPr>
        </p:nvSpPr>
        <p:spPr/>
        <p:txBody>
          <a:bodyPr/>
          <a:lstStyle/>
          <a:p>
            <a:endParaRPr lang="en-US"/>
          </a:p>
        </p:txBody>
      </p:sp>
      <p:sp>
        <p:nvSpPr>
          <p:cNvPr id="24" name="Text Placeholder 23">
            <a:extLst>
              <a:ext uri="{FF2B5EF4-FFF2-40B4-BE49-F238E27FC236}">
                <a16:creationId xmlns:a16="http://schemas.microsoft.com/office/drawing/2014/main" id="{2F8738C4-7F80-C846-8CF6-792C68B5B5D4}"/>
              </a:ext>
            </a:extLst>
          </p:cNvPr>
          <p:cNvSpPr>
            <a:spLocks noGrp="1"/>
          </p:cNvSpPr>
          <p:nvPr>
            <p:ph type="body" sz="quarter" idx="18"/>
          </p:nvPr>
        </p:nvSpPr>
        <p:spPr/>
        <p:txBody>
          <a:bodyPr/>
          <a:lstStyle/>
          <a:p>
            <a:endParaRPr lang="en-US"/>
          </a:p>
        </p:txBody>
      </p:sp>
      <p:sp>
        <p:nvSpPr>
          <p:cNvPr id="25" name="Text Placeholder 24">
            <a:extLst>
              <a:ext uri="{FF2B5EF4-FFF2-40B4-BE49-F238E27FC236}">
                <a16:creationId xmlns:a16="http://schemas.microsoft.com/office/drawing/2014/main" id="{3A2E0A94-253C-6E47-9A44-66B994F5C414}"/>
              </a:ext>
            </a:extLst>
          </p:cNvPr>
          <p:cNvSpPr>
            <a:spLocks noGrp="1"/>
          </p:cNvSpPr>
          <p:nvPr>
            <p:ph type="body" sz="quarter" idx="19"/>
          </p:nvPr>
        </p:nvSpPr>
        <p:spPr/>
        <p:txBody>
          <a:bodyPr/>
          <a:lstStyle/>
          <a:p>
            <a:endParaRPr lang="en-US"/>
          </a:p>
        </p:txBody>
      </p:sp>
      <p:sp>
        <p:nvSpPr>
          <p:cNvPr id="26" name="Text Placeholder 25">
            <a:extLst>
              <a:ext uri="{FF2B5EF4-FFF2-40B4-BE49-F238E27FC236}">
                <a16:creationId xmlns:a16="http://schemas.microsoft.com/office/drawing/2014/main" id="{A6B2E2A2-35E3-424F-AE9E-FA6BB9672A7D}"/>
              </a:ext>
            </a:extLst>
          </p:cNvPr>
          <p:cNvSpPr>
            <a:spLocks noGrp="1"/>
          </p:cNvSpPr>
          <p:nvPr>
            <p:ph type="body" sz="quarter" idx="20"/>
          </p:nvPr>
        </p:nvSpPr>
        <p:spPr/>
        <p:txBody>
          <a:bodyPr/>
          <a:lstStyle/>
          <a:p>
            <a:endParaRPr lang="en-US"/>
          </a:p>
        </p:txBody>
      </p:sp>
      <p:sp>
        <p:nvSpPr>
          <p:cNvPr id="27" name="Text Placeholder 26">
            <a:extLst>
              <a:ext uri="{FF2B5EF4-FFF2-40B4-BE49-F238E27FC236}">
                <a16:creationId xmlns:a16="http://schemas.microsoft.com/office/drawing/2014/main" id="{B54527CE-1986-AF44-9496-15413131685B}"/>
              </a:ext>
            </a:extLst>
          </p:cNvPr>
          <p:cNvSpPr>
            <a:spLocks noGrp="1"/>
          </p:cNvSpPr>
          <p:nvPr>
            <p:ph type="body" sz="quarter" idx="21"/>
          </p:nvPr>
        </p:nvSpPr>
        <p:spPr/>
        <p:txBody>
          <a:bodyPr/>
          <a:lstStyle/>
          <a:p>
            <a:endParaRPr lang="en-US"/>
          </a:p>
        </p:txBody>
      </p:sp>
      <p:sp>
        <p:nvSpPr>
          <p:cNvPr id="28" name="Text Placeholder 27">
            <a:extLst>
              <a:ext uri="{FF2B5EF4-FFF2-40B4-BE49-F238E27FC236}">
                <a16:creationId xmlns:a16="http://schemas.microsoft.com/office/drawing/2014/main" id="{76A36621-C1A0-0348-BA9F-4B58B443BA82}"/>
              </a:ext>
            </a:extLst>
          </p:cNvPr>
          <p:cNvSpPr>
            <a:spLocks noGrp="1"/>
          </p:cNvSpPr>
          <p:nvPr>
            <p:ph type="body" sz="quarter" idx="22"/>
          </p:nvPr>
        </p:nvSpPr>
        <p:spPr/>
        <p:txBody>
          <a:bodyPr/>
          <a:lstStyle/>
          <a:p>
            <a:endParaRPr lang="en-US"/>
          </a:p>
        </p:txBody>
      </p:sp>
      <p:sp>
        <p:nvSpPr>
          <p:cNvPr id="29" name="Text Placeholder 28">
            <a:extLst>
              <a:ext uri="{FF2B5EF4-FFF2-40B4-BE49-F238E27FC236}">
                <a16:creationId xmlns:a16="http://schemas.microsoft.com/office/drawing/2014/main" id="{8C52E744-5786-2E40-A4AA-2266D0BEF790}"/>
              </a:ext>
            </a:extLst>
          </p:cNvPr>
          <p:cNvSpPr>
            <a:spLocks noGrp="1"/>
          </p:cNvSpPr>
          <p:nvPr>
            <p:ph type="body" sz="quarter" idx="28"/>
          </p:nvPr>
        </p:nvSpPr>
        <p:spPr/>
        <p:txBody>
          <a:bodyPr/>
          <a:lstStyle/>
          <a:p>
            <a:endParaRPr lang="en-US"/>
          </a:p>
        </p:txBody>
      </p:sp>
      <p:sp>
        <p:nvSpPr>
          <p:cNvPr id="30" name="Text Placeholder 29">
            <a:extLst>
              <a:ext uri="{FF2B5EF4-FFF2-40B4-BE49-F238E27FC236}">
                <a16:creationId xmlns:a16="http://schemas.microsoft.com/office/drawing/2014/main" id="{662917CC-0625-9F41-A158-ECCC7D51AF81}"/>
              </a:ext>
            </a:extLst>
          </p:cNvPr>
          <p:cNvSpPr>
            <a:spLocks noGrp="1"/>
          </p:cNvSpPr>
          <p:nvPr>
            <p:ph type="body" sz="quarter" idx="29"/>
          </p:nvPr>
        </p:nvSpPr>
        <p:spPr/>
        <p:txBody>
          <a:bodyPr/>
          <a:lstStyle/>
          <a:p>
            <a:endParaRPr lang="en-US"/>
          </a:p>
        </p:txBody>
      </p:sp>
      <p:sp>
        <p:nvSpPr>
          <p:cNvPr id="31" name="Text Placeholder 30">
            <a:extLst>
              <a:ext uri="{FF2B5EF4-FFF2-40B4-BE49-F238E27FC236}">
                <a16:creationId xmlns:a16="http://schemas.microsoft.com/office/drawing/2014/main" id="{6E34A69D-B1CC-3043-AEEC-7C02E0971116}"/>
              </a:ext>
            </a:extLst>
          </p:cNvPr>
          <p:cNvSpPr>
            <a:spLocks noGrp="1"/>
          </p:cNvSpPr>
          <p:nvPr>
            <p:ph type="body" sz="quarter" idx="30"/>
          </p:nvPr>
        </p:nvSpPr>
        <p:spPr/>
        <p:txBody>
          <a:bodyPr/>
          <a:lstStyle/>
          <a:p>
            <a:endParaRPr lang="en-US"/>
          </a:p>
        </p:txBody>
      </p:sp>
      <p:sp>
        <p:nvSpPr>
          <p:cNvPr id="32" name="Text Placeholder 31">
            <a:extLst>
              <a:ext uri="{FF2B5EF4-FFF2-40B4-BE49-F238E27FC236}">
                <a16:creationId xmlns:a16="http://schemas.microsoft.com/office/drawing/2014/main" id="{3D56161D-5700-8B43-9A41-1D6095F1BFBB}"/>
              </a:ext>
            </a:extLst>
          </p:cNvPr>
          <p:cNvSpPr>
            <a:spLocks noGrp="1"/>
          </p:cNvSpPr>
          <p:nvPr>
            <p:ph type="body" sz="quarter" idx="31"/>
          </p:nvPr>
        </p:nvSpPr>
        <p:spPr/>
        <p:txBody>
          <a:bodyPr/>
          <a:lstStyle/>
          <a:p>
            <a:endParaRPr lang="en-US"/>
          </a:p>
        </p:txBody>
      </p:sp>
      <p:sp>
        <p:nvSpPr>
          <p:cNvPr id="33" name="Text Placeholder 32">
            <a:extLst>
              <a:ext uri="{FF2B5EF4-FFF2-40B4-BE49-F238E27FC236}">
                <a16:creationId xmlns:a16="http://schemas.microsoft.com/office/drawing/2014/main" id="{B83243FD-54E4-3240-B73D-D5C9B36157F3}"/>
              </a:ext>
            </a:extLst>
          </p:cNvPr>
          <p:cNvSpPr>
            <a:spLocks noGrp="1"/>
          </p:cNvSpPr>
          <p:nvPr>
            <p:ph type="body" sz="quarter" idx="32"/>
          </p:nvPr>
        </p:nvSpPr>
        <p:spPr/>
        <p:txBody>
          <a:bodyPr/>
          <a:lstStyle/>
          <a:p>
            <a:endParaRPr lang="en-US"/>
          </a:p>
        </p:txBody>
      </p:sp>
      <p:sp>
        <p:nvSpPr>
          <p:cNvPr id="34" name="Text Placeholder 33">
            <a:extLst>
              <a:ext uri="{FF2B5EF4-FFF2-40B4-BE49-F238E27FC236}">
                <a16:creationId xmlns:a16="http://schemas.microsoft.com/office/drawing/2014/main" id="{3EA8AD20-5469-304B-B647-9E8ADD5ADE02}"/>
              </a:ext>
            </a:extLst>
          </p:cNvPr>
          <p:cNvSpPr>
            <a:spLocks noGrp="1"/>
          </p:cNvSpPr>
          <p:nvPr>
            <p:ph type="body" sz="quarter" idx="33"/>
          </p:nvPr>
        </p:nvSpPr>
        <p:spPr/>
        <p:txBody>
          <a:bodyPr/>
          <a:lstStyle/>
          <a:p>
            <a:endParaRPr lang="en-US"/>
          </a:p>
        </p:txBody>
      </p:sp>
      <p:sp>
        <p:nvSpPr>
          <p:cNvPr id="35" name="Text Placeholder 34">
            <a:extLst>
              <a:ext uri="{FF2B5EF4-FFF2-40B4-BE49-F238E27FC236}">
                <a16:creationId xmlns:a16="http://schemas.microsoft.com/office/drawing/2014/main" id="{72EE3AC1-6FEC-1748-A7AF-17EE2EDDA50E}"/>
              </a:ext>
            </a:extLst>
          </p:cNvPr>
          <p:cNvSpPr>
            <a:spLocks noGrp="1"/>
          </p:cNvSpPr>
          <p:nvPr>
            <p:ph type="body" sz="quarter" idx="34"/>
          </p:nvPr>
        </p:nvSpPr>
        <p:spPr/>
        <p:txBody>
          <a:bodyPr/>
          <a:lstStyle/>
          <a:p>
            <a:endParaRPr lang="en-US"/>
          </a:p>
        </p:txBody>
      </p:sp>
    </p:spTree>
    <p:extLst>
      <p:ext uri="{BB962C8B-B14F-4D97-AF65-F5344CB8AC3E}">
        <p14:creationId xmlns:p14="http://schemas.microsoft.com/office/powerpoint/2010/main" val="3470937145"/>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100x200cm-Template" id="{3876A667-0452-6040-AA69-953E4D68A005}" vid="{A20ECCA3-2CAA-7E48-B8AA-3F081ECF0110}"/>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100x200cm-Template" id="{3876A667-0452-6040-AA69-953E4D68A005}" vid="{79DB75B1-2BB4-0443-83EB-667DF24BC5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91</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11</cp:revision>
  <cp:lastPrinted>2018-12-21T17:51:47Z</cp:lastPrinted>
  <dcterms:created xsi:type="dcterms:W3CDTF">2019-01-10T01:02:59Z</dcterms:created>
  <dcterms:modified xsi:type="dcterms:W3CDTF">2019-08-09T21:54:37Z</dcterms:modified>
</cp:coreProperties>
</file>