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58" autoAdjust="0"/>
    <p:restoredTop sz="94664" autoAdjust="0"/>
  </p:normalViewPr>
  <p:slideViewPr>
    <p:cSldViewPr snapToGrid="0" snapToObjects="1" showGuides="1">
      <p:cViewPr varScale="1">
        <p:scale>
          <a:sx n="25" d="100"/>
          <a:sy n="25" d="100"/>
        </p:scale>
        <p:origin x="2416" y="2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01AF608B-EDA9-9D4A-AF8D-DFF691786200}"/>
              </a:ext>
            </a:extLst>
          </p:cNvPr>
          <p:cNvSpPr>
            <a:spLocks noGrp="1"/>
          </p:cNvSpPr>
          <p:nvPr>
            <p:ph type="body" sz="quarter" idx="12" hasCustomPrompt="1"/>
          </p:nvPr>
        </p:nvSpPr>
        <p:spPr>
          <a:xfrm>
            <a:off x="11434572" y="660666"/>
            <a:ext cx="21022056"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96447176-3411-434C-8331-7099BAB7ADC6}"/>
              </a:ext>
            </a:extLst>
          </p:cNvPr>
          <p:cNvSpPr>
            <a:spLocks noGrp="1"/>
          </p:cNvSpPr>
          <p:nvPr>
            <p:ph type="body" sz="quarter" idx="11" hasCustomPrompt="1"/>
          </p:nvPr>
        </p:nvSpPr>
        <p:spPr>
          <a:xfrm>
            <a:off x="11434572" y="1893999"/>
            <a:ext cx="21022056" cy="707886"/>
          </a:xfrm>
          <a:prstGeom prst="rect">
            <a:avLst/>
          </a:prstGeom>
        </p:spPr>
        <p:txBody>
          <a:bodyPr wrap="square">
            <a:spAutoFit/>
          </a:bodyPr>
          <a:lstStyle>
            <a:lvl1pPr marL="0" indent="0" algn="ctr">
              <a:buNone/>
              <a:defRPr sz="40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60687D01-8721-D343-96B7-116E4C5C2274}"/>
              </a:ext>
            </a:extLst>
          </p:cNvPr>
          <p:cNvSpPr>
            <a:spLocks noGrp="1"/>
          </p:cNvSpPr>
          <p:nvPr>
            <p:ph type="body" sz="quarter" idx="10" hasCustomPrompt="1"/>
          </p:nvPr>
        </p:nvSpPr>
        <p:spPr>
          <a:xfrm>
            <a:off x="11434572" y="2942666"/>
            <a:ext cx="21022056" cy="646331"/>
          </a:xfrm>
          <a:prstGeom prst="rect">
            <a:avLst/>
          </a:prstGeom>
        </p:spPr>
        <p:txBody>
          <a:bodyPr wrap="square">
            <a:spAutoFit/>
          </a:bodyPr>
          <a:lstStyle>
            <a:lvl1pPr marL="0" indent="0" algn="ctr">
              <a:buNone/>
              <a:defRPr sz="3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2F104075-CB10-AC4A-A3B9-C2BC7963A84E}"/>
              </a:ext>
            </a:extLst>
          </p:cNvPr>
          <p:cNvSpPr>
            <a:spLocks noGrp="1"/>
          </p:cNvSpPr>
          <p:nvPr>
            <p:ph type="body" sz="quarter" idx="15" hasCustomPrompt="1"/>
          </p:nvPr>
        </p:nvSpPr>
        <p:spPr>
          <a:xfrm>
            <a:off x="647700" y="4810650"/>
            <a:ext cx="9867900" cy="800219"/>
          </a:xfrm>
          <a:prstGeom prst="rect">
            <a:avLst/>
          </a:prstGeom>
        </p:spPr>
        <p:txBody>
          <a:bodyPr wrap="square" tIns="182880" bIns="182880">
            <a:spAutoFit/>
          </a:bodyPr>
          <a:lstStyle>
            <a:lvl1pPr marL="0" indent="0" algn="ctr">
              <a:buNone/>
              <a:defRPr lang="en-US" sz="2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13">
            <a:extLst>
              <a:ext uri="{FF2B5EF4-FFF2-40B4-BE49-F238E27FC236}">
                <a16:creationId xmlns:a16="http://schemas.microsoft.com/office/drawing/2014/main" id="{749CF118-B5EB-214E-A16A-01E3A0EB46BC}"/>
              </a:ext>
            </a:extLst>
          </p:cNvPr>
          <p:cNvSpPr>
            <a:spLocks noGrp="1"/>
          </p:cNvSpPr>
          <p:nvPr>
            <p:ph type="body" sz="quarter" idx="34" hasCustomPrompt="1"/>
          </p:nvPr>
        </p:nvSpPr>
        <p:spPr>
          <a:xfrm>
            <a:off x="647700" y="5610869"/>
            <a:ext cx="9867900" cy="2105192"/>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2C0C216C-F46B-1547-B8E6-9CF4E5B3C7A6}"/>
              </a:ext>
            </a:extLst>
          </p:cNvPr>
          <p:cNvSpPr>
            <a:spLocks noGrp="1"/>
          </p:cNvSpPr>
          <p:nvPr>
            <p:ph type="body" sz="quarter" idx="17" hasCustomPrompt="1"/>
          </p:nvPr>
        </p:nvSpPr>
        <p:spPr>
          <a:xfrm>
            <a:off x="647700" y="13922280"/>
            <a:ext cx="9867900" cy="800219"/>
          </a:xfrm>
          <a:prstGeom prst="rect">
            <a:avLst/>
          </a:prstGeom>
        </p:spPr>
        <p:txBody>
          <a:bodyPr wrap="square" tIns="182880" bIns="182880">
            <a:spAutoFit/>
          </a:bodyPr>
          <a:lstStyle>
            <a:lvl1pPr marL="0" indent="0" algn="ctr">
              <a:buNone/>
              <a:defRPr lang="en-US" sz="2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5A85E132-F721-FE4C-931C-FEF004F72C49}"/>
              </a:ext>
            </a:extLst>
          </p:cNvPr>
          <p:cNvSpPr>
            <a:spLocks noGrp="1"/>
          </p:cNvSpPr>
          <p:nvPr>
            <p:ph type="body" sz="quarter" idx="33" hasCustomPrompt="1"/>
          </p:nvPr>
        </p:nvSpPr>
        <p:spPr>
          <a:xfrm>
            <a:off x="647700" y="14752815"/>
            <a:ext cx="9867900" cy="2105192"/>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50AF2E4D-E781-BA4E-864A-679235C949A0}"/>
              </a:ext>
            </a:extLst>
          </p:cNvPr>
          <p:cNvSpPr>
            <a:spLocks noGrp="1"/>
          </p:cNvSpPr>
          <p:nvPr>
            <p:ph type="body" sz="quarter" idx="18" hasCustomPrompt="1"/>
          </p:nvPr>
        </p:nvSpPr>
        <p:spPr>
          <a:xfrm>
            <a:off x="11391900" y="4810650"/>
            <a:ext cx="21031200" cy="800219"/>
          </a:xfrm>
          <a:prstGeom prst="rect">
            <a:avLst/>
          </a:prstGeom>
        </p:spPr>
        <p:txBody>
          <a:bodyPr wrap="square" tIns="182880" bIns="182880">
            <a:spAutoFit/>
          </a:bodyPr>
          <a:lstStyle>
            <a:lvl1pPr marL="0" indent="0" algn="ctr">
              <a:buNone/>
              <a:defRPr lang="en-US" sz="2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10" name="Text Placeholder 9">
            <a:extLst>
              <a:ext uri="{FF2B5EF4-FFF2-40B4-BE49-F238E27FC236}">
                <a16:creationId xmlns:a16="http://schemas.microsoft.com/office/drawing/2014/main" id="{03CCA958-C6F1-2B44-81CE-53E35186E40B}"/>
              </a:ext>
            </a:extLst>
          </p:cNvPr>
          <p:cNvSpPr>
            <a:spLocks noGrp="1"/>
          </p:cNvSpPr>
          <p:nvPr>
            <p:ph type="body" sz="quarter" idx="19" hasCustomPrompt="1"/>
          </p:nvPr>
        </p:nvSpPr>
        <p:spPr>
          <a:xfrm>
            <a:off x="11391900" y="20501754"/>
            <a:ext cx="21022056" cy="800219"/>
          </a:xfrm>
          <a:prstGeom prst="rect">
            <a:avLst/>
          </a:prstGeom>
        </p:spPr>
        <p:txBody>
          <a:bodyPr wrap="square" tIns="182880" bIns="182880">
            <a:spAutoFit/>
          </a:bodyPr>
          <a:lstStyle>
            <a:lvl1pPr marL="0" indent="0" algn="ctr">
              <a:buNone/>
              <a:defRPr lang="en-US" sz="2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1" name="Text Placeholder 9">
            <a:extLst>
              <a:ext uri="{FF2B5EF4-FFF2-40B4-BE49-F238E27FC236}">
                <a16:creationId xmlns:a16="http://schemas.microsoft.com/office/drawing/2014/main" id="{27AD8259-ABFF-2342-9AC8-DD780179273C}"/>
              </a:ext>
            </a:extLst>
          </p:cNvPr>
          <p:cNvSpPr>
            <a:spLocks noGrp="1"/>
          </p:cNvSpPr>
          <p:nvPr>
            <p:ph type="body" sz="quarter" idx="20" hasCustomPrompt="1"/>
          </p:nvPr>
        </p:nvSpPr>
        <p:spPr>
          <a:xfrm>
            <a:off x="33375600" y="4810650"/>
            <a:ext cx="9867900" cy="800219"/>
          </a:xfrm>
          <a:prstGeom prst="rect">
            <a:avLst/>
          </a:prstGeom>
        </p:spPr>
        <p:txBody>
          <a:bodyPr wrap="square" tIns="182880" bIns="182880">
            <a:spAutoFit/>
          </a:bodyPr>
          <a:lstStyle>
            <a:lvl1pPr marL="0" indent="0" algn="ctr">
              <a:buNone/>
              <a:defRPr lang="en-US" sz="2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2" name="Text Placeholder 9">
            <a:extLst>
              <a:ext uri="{FF2B5EF4-FFF2-40B4-BE49-F238E27FC236}">
                <a16:creationId xmlns:a16="http://schemas.microsoft.com/office/drawing/2014/main" id="{061A314E-A5D0-264D-8706-F56E3BD54E0A}"/>
              </a:ext>
            </a:extLst>
          </p:cNvPr>
          <p:cNvSpPr>
            <a:spLocks noGrp="1"/>
          </p:cNvSpPr>
          <p:nvPr>
            <p:ph type="body" sz="quarter" idx="21" hasCustomPrompt="1"/>
          </p:nvPr>
        </p:nvSpPr>
        <p:spPr>
          <a:xfrm>
            <a:off x="33375600" y="21823215"/>
            <a:ext cx="9867900" cy="800219"/>
          </a:xfrm>
          <a:prstGeom prst="rect">
            <a:avLst/>
          </a:prstGeom>
        </p:spPr>
        <p:txBody>
          <a:bodyPr wrap="square" tIns="182880" bIns="182880">
            <a:spAutoFit/>
          </a:bodyPr>
          <a:lstStyle>
            <a:lvl1pPr marL="0" indent="0" algn="ctr">
              <a:buNone/>
              <a:defRPr lang="en-US" sz="2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3" name="Text Placeholder 9">
            <a:extLst>
              <a:ext uri="{FF2B5EF4-FFF2-40B4-BE49-F238E27FC236}">
                <a16:creationId xmlns:a16="http://schemas.microsoft.com/office/drawing/2014/main" id="{03611E62-4D3D-E84F-B7F2-7A1801975171}"/>
              </a:ext>
            </a:extLst>
          </p:cNvPr>
          <p:cNvSpPr>
            <a:spLocks noGrp="1"/>
          </p:cNvSpPr>
          <p:nvPr>
            <p:ph type="body" sz="quarter" idx="22" hasCustomPrompt="1"/>
          </p:nvPr>
        </p:nvSpPr>
        <p:spPr>
          <a:xfrm>
            <a:off x="33375600" y="29061770"/>
            <a:ext cx="9867900" cy="800219"/>
          </a:xfrm>
          <a:prstGeom prst="rect">
            <a:avLst/>
          </a:prstGeom>
        </p:spPr>
        <p:txBody>
          <a:bodyPr wrap="square" tIns="182880" bIns="182880">
            <a:spAutoFit/>
          </a:bodyPr>
          <a:lstStyle>
            <a:lvl1pPr marL="0" indent="0" algn="ctr">
              <a:buNone/>
              <a:defRPr lang="en-US" sz="2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4" name="Text Placeholder 13">
            <a:extLst>
              <a:ext uri="{FF2B5EF4-FFF2-40B4-BE49-F238E27FC236}">
                <a16:creationId xmlns:a16="http://schemas.microsoft.com/office/drawing/2014/main" id="{91583283-EE26-614D-A047-C9CBD61C216A}"/>
              </a:ext>
            </a:extLst>
          </p:cNvPr>
          <p:cNvSpPr>
            <a:spLocks noGrp="1"/>
          </p:cNvSpPr>
          <p:nvPr>
            <p:ph type="body" sz="quarter" idx="35" hasCustomPrompt="1"/>
          </p:nvPr>
        </p:nvSpPr>
        <p:spPr>
          <a:xfrm>
            <a:off x="11434572" y="5600971"/>
            <a:ext cx="21022056" cy="2105192"/>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11E13DF4-30F2-AF46-B1A4-4B270151F26D}"/>
              </a:ext>
            </a:extLst>
          </p:cNvPr>
          <p:cNvSpPr>
            <a:spLocks noGrp="1"/>
          </p:cNvSpPr>
          <p:nvPr>
            <p:ph type="body" sz="quarter" idx="36" hasCustomPrompt="1"/>
          </p:nvPr>
        </p:nvSpPr>
        <p:spPr>
          <a:xfrm>
            <a:off x="33375600" y="5610869"/>
            <a:ext cx="9867900" cy="2105192"/>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E0D87FF4-C8EB-C44A-A48F-CBEF763A4660}"/>
              </a:ext>
            </a:extLst>
          </p:cNvPr>
          <p:cNvSpPr>
            <a:spLocks noGrp="1"/>
          </p:cNvSpPr>
          <p:nvPr>
            <p:ph type="body" sz="quarter" idx="37" hasCustomPrompt="1"/>
          </p:nvPr>
        </p:nvSpPr>
        <p:spPr>
          <a:xfrm>
            <a:off x="33375600" y="29854287"/>
            <a:ext cx="9867900" cy="2105192"/>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6C53AE75-21C9-C04C-B82D-B6E395A37A76}"/>
              </a:ext>
            </a:extLst>
          </p:cNvPr>
          <p:cNvSpPr>
            <a:spLocks noGrp="1"/>
          </p:cNvSpPr>
          <p:nvPr>
            <p:ph type="body" sz="quarter" idx="38" hasCustomPrompt="1"/>
          </p:nvPr>
        </p:nvSpPr>
        <p:spPr>
          <a:xfrm>
            <a:off x="33375600" y="22604785"/>
            <a:ext cx="9867900" cy="2105192"/>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DF625760-664B-564C-A435-1FE0C04FEF19}"/>
              </a:ext>
            </a:extLst>
          </p:cNvPr>
          <p:cNvSpPr>
            <a:spLocks noGrp="1"/>
          </p:cNvSpPr>
          <p:nvPr>
            <p:ph type="body" sz="quarter" idx="39" hasCustomPrompt="1"/>
          </p:nvPr>
        </p:nvSpPr>
        <p:spPr>
          <a:xfrm>
            <a:off x="11391900" y="21294974"/>
            <a:ext cx="21022056" cy="2105192"/>
          </a:xfrm>
          <a:prstGeom prst="rect">
            <a:avLst/>
          </a:prstGeom>
        </p:spPr>
        <p:txBody>
          <a:bodyPr wrap="square" lIns="365760" tIns="365760" rIns="365760" bIns="365760">
            <a:spAutoFit/>
          </a:bodyPr>
          <a:lstStyle>
            <a:lvl1pPr marL="0" indent="0">
              <a:buNone/>
              <a:tabLst/>
              <a:defRPr lang="en-US" sz="2400" dirty="0"/>
            </a:lvl1pPr>
            <a:lvl2pPr marL="461963" indent="-231775">
              <a:tabLst/>
              <a:defRPr lang="en-US" sz="1800" dirty="0"/>
            </a:lvl2pPr>
            <a:lvl3pPr marL="461963" indent="-231775">
              <a:tabLst/>
              <a:defRPr lang="en-US" sz="1400" dirty="0"/>
            </a:lvl3pPr>
            <a:lvl4pPr marL="461963" indent="-231775">
              <a:tabLst/>
              <a:defRPr lang="en-US" sz="1050" dirty="0"/>
            </a:lvl4pPr>
            <a:lvl5pPr marL="461963" indent="-231775">
              <a:tabLst/>
              <a:defRPr lang="en-US" sz="105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3000" userDrawn="1">
          <p15:clr>
            <a:srgbClr val="FBAE40"/>
          </p15:clr>
        </p15:guide>
        <p15:guide id="2" pos="408" userDrawn="1">
          <p15:clr>
            <a:srgbClr val="FBAE40"/>
          </p15:clr>
        </p15:guide>
        <p15:guide id="3" pos="6624" userDrawn="1">
          <p15:clr>
            <a:srgbClr val="FBAE40"/>
          </p15:clr>
        </p15:guide>
        <p15:guide id="4" pos="7176" userDrawn="1">
          <p15:clr>
            <a:srgbClr val="FBAE40"/>
          </p15:clr>
        </p15:guide>
        <p15:guide id="5" pos="20424" userDrawn="1">
          <p15:clr>
            <a:srgbClr val="FBAE40"/>
          </p15:clr>
        </p15:guide>
        <p15:guide id="6" pos="21024" userDrawn="1">
          <p15:clr>
            <a:srgbClr val="FBAE40"/>
          </p15:clr>
        </p15:guide>
        <p15:guide id="7" pos="27240" userDrawn="1">
          <p15:clr>
            <a:srgbClr val="FBAE40"/>
          </p15:clr>
        </p15:guide>
        <p15:guide id="8" orient="horz" pos="202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36656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206423"/>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652520" y="4753630"/>
            <a:ext cx="9869170" cy="27322581"/>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5" name="Rounded Rectangle 14">
            <a:extLst>
              <a:ext uri="{FF2B5EF4-FFF2-40B4-BE49-F238E27FC236}">
                <a16:creationId xmlns:a16="http://schemas.microsoft.com/office/drawing/2014/main" id="{0772605E-C5EC-8541-9542-A9AC0CA9A94A}"/>
              </a:ext>
            </a:extLst>
          </p:cNvPr>
          <p:cNvSpPr/>
          <p:nvPr userDrawn="1"/>
        </p:nvSpPr>
        <p:spPr>
          <a:xfrm>
            <a:off x="11387074" y="4753630"/>
            <a:ext cx="21031200" cy="27322581"/>
          </a:xfrm>
          <a:prstGeom prst="roundRect">
            <a:avLst>
              <a:gd name="adj" fmla="val 784"/>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dirty="0"/>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753630"/>
            <a:ext cx="9866376" cy="27322581"/>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9" name="Table 8">
            <a:extLst>
              <a:ext uri="{FF2B5EF4-FFF2-40B4-BE49-F238E27FC236}">
                <a16:creationId xmlns:a16="http://schemas.microsoft.com/office/drawing/2014/main" id="{358549D2-121A-B144-9BB4-EC36CB2B9DDE}"/>
              </a:ext>
            </a:extLst>
          </p:cNvPr>
          <p:cNvGraphicFramePr>
            <a:graphicFrameLocks noGrp="1"/>
          </p:cNvGraphicFramePr>
          <p:nvPr userDrawn="1">
            <p:extLst>
              <p:ext uri="{D42A27DB-BD31-4B8C-83A1-F6EECF244321}">
                <p14:modId xmlns:p14="http://schemas.microsoft.com/office/powerpoint/2010/main" val="1106506838"/>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4" name="Table 13">
            <a:extLst>
              <a:ext uri="{FF2B5EF4-FFF2-40B4-BE49-F238E27FC236}">
                <a16:creationId xmlns:a16="http://schemas.microsoft.com/office/drawing/2014/main" id="{9E4798EB-F321-C74E-B58A-DF96E2454508}"/>
              </a:ext>
            </a:extLst>
          </p:cNvPr>
          <p:cNvGraphicFramePr>
            <a:graphicFrameLocks noGrp="1"/>
          </p:cNvGraphicFramePr>
          <p:nvPr userDrawn="1">
            <p:extLst>
              <p:ext uri="{D42A27DB-BD31-4B8C-83A1-F6EECF244321}">
                <p14:modId xmlns:p14="http://schemas.microsoft.com/office/powerpoint/2010/main" val="4072730525"/>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206423"/>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652520" y="4753630"/>
            <a:ext cx="9869170" cy="27322581"/>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5" name="Rounded Rectangle 14">
            <a:extLst>
              <a:ext uri="{FF2B5EF4-FFF2-40B4-BE49-F238E27FC236}">
                <a16:creationId xmlns:a16="http://schemas.microsoft.com/office/drawing/2014/main" id="{0772605E-C5EC-8541-9542-A9AC0CA9A94A}"/>
              </a:ext>
            </a:extLst>
          </p:cNvPr>
          <p:cNvSpPr/>
          <p:nvPr userDrawn="1"/>
        </p:nvSpPr>
        <p:spPr>
          <a:xfrm>
            <a:off x="11387074" y="4753630"/>
            <a:ext cx="21031200" cy="27322581"/>
          </a:xfrm>
          <a:prstGeom prst="roundRect">
            <a:avLst>
              <a:gd name="adj" fmla="val 784"/>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dirty="0"/>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753630"/>
            <a:ext cx="9866376" cy="27322581"/>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Tree>
    <p:extLst>
      <p:ext uri="{BB962C8B-B14F-4D97-AF65-F5344CB8AC3E}">
        <p14:creationId xmlns:p14="http://schemas.microsoft.com/office/powerpoint/2010/main" val="3656775289"/>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D23A88-DEF4-0E48-985F-6252826079A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BFB865C-DC97-304F-B099-CAB5E7F87C8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59803CE-DF62-C643-AF64-7C8ADB2B6FC5}"/>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A889BAD3-D454-CF47-969A-5BA90680D394}"/>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27A1FF4E-8A22-7847-AC5E-E467D0FA300B}"/>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58826DD5-F9C4-A446-8476-0677C449B2FD}"/>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1C208417-8230-E146-AFB5-38952AF13E01}"/>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75C3ACCC-CE08-6943-A1F9-E76866541715}"/>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9306E735-238F-A040-815D-7171455B1BF4}"/>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98F33CB4-A265-3E43-9DB0-BF03F54729B4}"/>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BFF8A267-073B-434C-9F86-D835A4C5533C}"/>
              </a:ext>
            </a:extLst>
          </p:cNvPr>
          <p:cNvSpPr>
            <a:spLocks noGrp="1"/>
          </p:cNvSpPr>
          <p:nvPr>
            <p:ph type="body" sz="quarter" idx="33"/>
          </p:nvPr>
        </p:nvSpPr>
        <p:spPr/>
        <p:txBody>
          <a:bodyPr/>
          <a:lstStyle/>
          <a:p>
            <a:endParaRPr lang="en-US"/>
          </a:p>
        </p:txBody>
      </p:sp>
      <p:sp>
        <p:nvSpPr>
          <p:cNvPr id="13" name="Text Placeholder 12">
            <a:extLst>
              <a:ext uri="{FF2B5EF4-FFF2-40B4-BE49-F238E27FC236}">
                <a16:creationId xmlns:a16="http://schemas.microsoft.com/office/drawing/2014/main" id="{F1EB5C64-8880-8140-B8DF-8ECAE1B96CE5}"/>
              </a:ext>
            </a:extLst>
          </p:cNvPr>
          <p:cNvSpPr>
            <a:spLocks noGrp="1"/>
          </p:cNvSpPr>
          <p:nvPr>
            <p:ph type="body" sz="quarter" idx="34"/>
          </p:nvPr>
        </p:nvSpPr>
        <p:spPr/>
        <p:txBody>
          <a:bodyPr/>
          <a:lstStyle/>
          <a:p>
            <a:endParaRPr lang="en-US"/>
          </a:p>
        </p:txBody>
      </p:sp>
      <p:sp>
        <p:nvSpPr>
          <p:cNvPr id="14" name="Text Placeholder 13">
            <a:extLst>
              <a:ext uri="{FF2B5EF4-FFF2-40B4-BE49-F238E27FC236}">
                <a16:creationId xmlns:a16="http://schemas.microsoft.com/office/drawing/2014/main" id="{BD8D0B19-AFC1-1F43-ABCF-7D302C7C5775}"/>
              </a:ext>
            </a:extLst>
          </p:cNvPr>
          <p:cNvSpPr>
            <a:spLocks noGrp="1"/>
          </p:cNvSpPr>
          <p:nvPr>
            <p:ph type="body" sz="quarter" idx="35"/>
          </p:nvPr>
        </p:nvSpPr>
        <p:spPr/>
        <p:txBody>
          <a:bodyPr/>
          <a:lstStyle/>
          <a:p>
            <a:endParaRPr lang="en-US"/>
          </a:p>
        </p:txBody>
      </p:sp>
      <p:sp>
        <p:nvSpPr>
          <p:cNvPr id="15" name="Text Placeholder 14">
            <a:extLst>
              <a:ext uri="{FF2B5EF4-FFF2-40B4-BE49-F238E27FC236}">
                <a16:creationId xmlns:a16="http://schemas.microsoft.com/office/drawing/2014/main" id="{D55FDD50-FE44-D148-AE86-E72BF5DD3B70}"/>
              </a:ext>
            </a:extLst>
          </p:cNvPr>
          <p:cNvSpPr>
            <a:spLocks noGrp="1"/>
          </p:cNvSpPr>
          <p:nvPr>
            <p:ph type="body" sz="quarter" idx="36"/>
          </p:nvPr>
        </p:nvSpPr>
        <p:spPr/>
        <p:txBody>
          <a:bodyPr/>
          <a:lstStyle/>
          <a:p>
            <a:endParaRPr lang="en-US"/>
          </a:p>
        </p:txBody>
      </p:sp>
      <p:sp>
        <p:nvSpPr>
          <p:cNvPr id="16" name="Text Placeholder 15">
            <a:extLst>
              <a:ext uri="{FF2B5EF4-FFF2-40B4-BE49-F238E27FC236}">
                <a16:creationId xmlns:a16="http://schemas.microsoft.com/office/drawing/2014/main" id="{8243EE7E-F605-2344-B6B9-49915C20BC4F}"/>
              </a:ext>
            </a:extLst>
          </p:cNvPr>
          <p:cNvSpPr>
            <a:spLocks noGrp="1"/>
          </p:cNvSpPr>
          <p:nvPr>
            <p:ph type="body" sz="quarter" idx="37"/>
          </p:nvPr>
        </p:nvSpPr>
        <p:spPr>
          <a:xfrm>
            <a:off x="33375600" y="29888154"/>
            <a:ext cx="9867900" cy="2105192"/>
          </a:xfrm>
        </p:spPr>
        <p:txBody>
          <a:bodyPr/>
          <a:lstStyle/>
          <a:p>
            <a:endParaRPr lang="en-US" dirty="0"/>
          </a:p>
        </p:txBody>
      </p:sp>
      <p:sp>
        <p:nvSpPr>
          <p:cNvPr id="17" name="Text Placeholder 16">
            <a:extLst>
              <a:ext uri="{FF2B5EF4-FFF2-40B4-BE49-F238E27FC236}">
                <a16:creationId xmlns:a16="http://schemas.microsoft.com/office/drawing/2014/main" id="{DC5AA044-68CA-C849-A523-ADECEDC89C12}"/>
              </a:ext>
            </a:extLst>
          </p:cNvPr>
          <p:cNvSpPr>
            <a:spLocks noGrp="1"/>
          </p:cNvSpPr>
          <p:nvPr>
            <p:ph type="body" sz="quarter" idx="38"/>
          </p:nvPr>
        </p:nvSpPr>
        <p:spPr/>
        <p:txBody>
          <a:bodyPr/>
          <a:lstStyle/>
          <a:p>
            <a:endParaRPr lang="en-US"/>
          </a:p>
        </p:txBody>
      </p:sp>
      <p:sp>
        <p:nvSpPr>
          <p:cNvPr id="18" name="Text Placeholder 17">
            <a:extLst>
              <a:ext uri="{FF2B5EF4-FFF2-40B4-BE49-F238E27FC236}">
                <a16:creationId xmlns:a16="http://schemas.microsoft.com/office/drawing/2014/main" id="{67126514-7147-9848-9CA4-9E054A922392}"/>
              </a:ext>
            </a:extLst>
          </p:cNvPr>
          <p:cNvSpPr>
            <a:spLocks noGrp="1"/>
          </p:cNvSpPr>
          <p:nvPr>
            <p:ph type="body" sz="quarter" idx="39"/>
          </p:nvPr>
        </p:nvSpPr>
        <p:spPr/>
        <p:txBody>
          <a:bodyPr/>
          <a:lstStyle/>
          <a:p>
            <a:endParaRPr lang="en-US"/>
          </a:p>
        </p:txBody>
      </p:sp>
    </p:spTree>
    <p:extLst>
      <p:ext uri="{BB962C8B-B14F-4D97-AF65-F5344CB8AC3E}">
        <p14:creationId xmlns:p14="http://schemas.microsoft.com/office/powerpoint/2010/main" val="815201812"/>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48x36-Trifold-Template" id="{25A08ADE-EE36-EF49-80B6-1EF72DCF1BC3}" vid="{996EEF32-C154-2944-845B-3715E5EEC414}"/>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48x36-Trifold-Template" id="{25A08ADE-EE36-EF49-80B6-1EF72DCF1BC3}" vid="{996EEF32-C154-2944-845B-3715E5EEC4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40</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8</cp:revision>
  <dcterms:created xsi:type="dcterms:W3CDTF">2019-01-10T01:44:40Z</dcterms:created>
  <dcterms:modified xsi:type="dcterms:W3CDTF">2019-08-09T21:52:41Z</dcterms:modified>
</cp:coreProperties>
</file>