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51206400" cy="32918400"/>
  <p:notesSz cx="6858000" cy="9144000"/>
  <p:defaultTextStyle>
    <a:defPPr>
      <a:defRPr lang="en-US"/>
    </a:defPPr>
    <a:lvl1pPr marL="0" algn="l" defTabSz="4806453" rtl="0" eaLnBrk="1" latinLnBrk="0" hangingPunct="1">
      <a:defRPr sz="9418" kern="1200">
        <a:solidFill>
          <a:schemeClr val="tx1"/>
        </a:solidFill>
        <a:latin typeface="+mn-lt"/>
        <a:ea typeface="+mn-ea"/>
        <a:cs typeface="+mn-cs"/>
      </a:defRPr>
    </a:lvl1pPr>
    <a:lvl2pPr marL="2403227" algn="l" defTabSz="4806453" rtl="0" eaLnBrk="1" latinLnBrk="0" hangingPunct="1">
      <a:defRPr sz="9418" kern="1200">
        <a:solidFill>
          <a:schemeClr val="tx1"/>
        </a:solidFill>
        <a:latin typeface="+mn-lt"/>
        <a:ea typeface="+mn-ea"/>
        <a:cs typeface="+mn-cs"/>
      </a:defRPr>
    </a:lvl2pPr>
    <a:lvl3pPr marL="4806453" algn="l" defTabSz="4806453" rtl="0" eaLnBrk="1" latinLnBrk="0" hangingPunct="1">
      <a:defRPr sz="9418" kern="1200">
        <a:solidFill>
          <a:schemeClr val="tx1"/>
        </a:solidFill>
        <a:latin typeface="+mn-lt"/>
        <a:ea typeface="+mn-ea"/>
        <a:cs typeface="+mn-cs"/>
      </a:defRPr>
    </a:lvl3pPr>
    <a:lvl4pPr marL="7209680" algn="l" defTabSz="4806453" rtl="0" eaLnBrk="1" latinLnBrk="0" hangingPunct="1">
      <a:defRPr sz="9418" kern="1200">
        <a:solidFill>
          <a:schemeClr val="tx1"/>
        </a:solidFill>
        <a:latin typeface="+mn-lt"/>
        <a:ea typeface="+mn-ea"/>
        <a:cs typeface="+mn-cs"/>
      </a:defRPr>
    </a:lvl4pPr>
    <a:lvl5pPr marL="9612906" algn="l" defTabSz="4806453" rtl="0" eaLnBrk="1" latinLnBrk="0" hangingPunct="1">
      <a:defRPr sz="9418" kern="1200">
        <a:solidFill>
          <a:schemeClr val="tx1"/>
        </a:solidFill>
        <a:latin typeface="+mn-lt"/>
        <a:ea typeface="+mn-ea"/>
        <a:cs typeface="+mn-cs"/>
      </a:defRPr>
    </a:lvl5pPr>
    <a:lvl6pPr marL="12016135" algn="l" defTabSz="4806453" rtl="0" eaLnBrk="1" latinLnBrk="0" hangingPunct="1">
      <a:defRPr sz="9418" kern="1200">
        <a:solidFill>
          <a:schemeClr val="tx1"/>
        </a:solidFill>
        <a:latin typeface="+mn-lt"/>
        <a:ea typeface="+mn-ea"/>
        <a:cs typeface="+mn-cs"/>
      </a:defRPr>
    </a:lvl6pPr>
    <a:lvl7pPr marL="14419362" algn="l" defTabSz="4806453" rtl="0" eaLnBrk="1" latinLnBrk="0" hangingPunct="1">
      <a:defRPr sz="9418" kern="1200">
        <a:solidFill>
          <a:schemeClr val="tx1"/>
        </a:solidFill>
        <a:latin typeface="+mn-lt"/>
        <a:ea typeface="+mn-ea"/>
        <a:cs typeface="+mn-cs"/>
      </a:defRPr>
    </a:lvl7pPr>
    <a:lvl8pPr marL="16822588" algn="l" defTabSz="4806453" rtl="0" eaLnBrk="1" latinLnBrk="0" hangingPunct="1">
      <a:defRPr sz="9418" kern="1200">
        <a:solidFill>
          <a:schemeClr val="tx1"/>
        </a:solidFill>
        <a:latin typeface="+mn-lt"/>
        <a:ea typeface="+mn-ea"/>
        <a:cs typeface="+mn-cs"/>
      </a:defRPr>
    </a:lvl8pPr>
    <a:lvl9pPr marL="19225815" algn="l" defTabSz="4806453" rtl="0" eaLnBrk="1" latinLnBrk="0" hangingPunct="1">
      <a:defRPr sz="941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5" autoAdjust="0"/>
    <p:restoredTop sz="94615" autoAdjust="0"/>
  </p:normalViewPr>
  <p:slideViewPr>
    <p:cSldViewPr snapToGrid="0" snapToObjects="1" showGuides="1">
      <p:cViewPr varScale="1">
        <p:scale>
          <a:sx n="25" d="100"/>
          <a:sy n="25" d="100"/>
        </p:scale>
        <p:origin x="1720"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806453" rtl="0" eaLnBrk="1" latinLnBrk="0" hangingPunct="1">
      <a:defRPr sz="6351" kern="1200">
        <a:solidFill>
          <a:schemeClr val="tx1"/>
        </a:solidFill>
        <a:latin typeface="+mn-lt"/>
        <a:ea typeface="+mn-ea"/>
        <a:cs typeface="+mn-cs"/>
      </a:defRPr>
    </a:lvl1pPr>
    <a:lvl2pPr marL="2403227" algn="l" defTabSz="4806453" rtl="0" eaLnBrk="1" latinLnBrk="0" hangingPunct="1">
      <a:defRPr sz="6351" kern="1200">
        <a:solidFill>
          <a:schemeClr val="tx1"/>
        </a:solidFill>
        <a:latin typeface="+mn-lt"/>
        <a:ea typeface="+mn-ea"/>
        <a:cs typeface="+mn-cs"/>
      </a:defRPr>
    </a:lvl2pPr>
    <a:lvl3pPr marL="4806453" algn="l" defTabSz="4806453" rtl="0" eaLnBrk="1" latinLnBrk="0" hangingPunct="1">
      <a:defRPr sz="6351" kern="1200">
        <a:solidFill>
          <a:schemeClr val="tx1"/>
        </a:solidFill>
        <a:latin typeface="+mn-lt"/>
        <a:ea typeface="+mn-ea"/>
        <a:cs typeface="+mn-cs"/>
      </a:defRPr>
    </a:lvl3pPr>
    <a:lvl4pPr marL="7209680" algn="l" defTabSz="4806453" rtl="0" eaLnBrk="1" latinLnBrk="0" hangingPunct="1">
      <a:defRPr sz="6351" kern="1200">
        <a:solidFill>
          <a:schemeClr val="tx1"/>
        </a:solidFill>
        <a:latin typeface="+mn-lt"/>
        <a:ea typeface="+mn-ea"/>
        <a:cs typeface="+mn-cs"/>
      </a:defRPr>
    </a:lvl4pPr>
    <a:lvl5pPr marL="9612906" algn="l" defTabSz="4806453" rtl="0" eaLnBrk="1" latinLnBrk="0" hangingPunct="1">
      <a:defRPr sz="6351" kern="1200">
        <a:solidFill>
          <a:schemeClr val="tx1"/>
        </a:solidFill>
        <a:latin typeface="+mn-lt"/>
        <a:ea typeface="+mn-ea"/>
        <a:cs typeface="+mn-cs"/>
      </a:defRPr>
    </a:lvl5pPr>
    <a:lvl6pPr marL="12016135" algn="l" defTabSz="4806453" rtl="0" eaLnBrk="1" latinLnBrk="0" hangingPunct="1">
      <a:defRPr sz="6351" kern="1200">
        <a:solidFill>
          <a:schemeClr val="tx1"/>
        </a:solidFill>
        <a:latin typeface="+mn-lt"/>
        <a:ea typeface="+mn-ea"/>
        <a:cs typeface="+mn-cs"/>
      </a:defRPr>
    </a:lvl6pPr>
    <a:lvl7pPr marL="14419362" algn="l" defTabSz="4806453" rtl="0" eaLnBrk="1" latinLnBrk="0" hangingPunct="1">
      <a:defRPr sz="6351" kern="1200">
        <a:solidFill>
          <a:schemeClr val="tx1"/>
        </a:solidFill>
        <a:latin typeface="+mn-lt"/>
        <a:ea typeface="+mn-ea"/>
        <a:cs typeface="+mn-cs"/>
      </a:defRPr>
    </a:lvl7pPr>
    <a:lvl8pPr marL="16822588" algn="l" defTabSz="4806453" rtl="0" eaLnBrk="1" latinLnBrk="0" hangingPunct="1">
      <a:defRPr sz="6351" kern="1200">
        <a:solidFill>
          <a:schemeClr val="tx1"/>
        </a:solidFill>
        <a:latin typeface="+mn-lt"/>
        <a:ea typeface="+mn-ea"/>
        <a:cs typeface="+mn-cs"/>
      </a:defRPr>
    </a:lvl8pPr>
    <a:lvl9pPr marL="19225815" algn="l" defTabSz="4806453" rtl="0" eaLnBrk="1" latinLnBrk="0" hangingPunct="1">
      <a:defRPr sz="635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CD7893D-D0E7-0A44-9084-7E533C54E0C8}"/>
              </a:ext>
            </a:extLst>
          </p:cNvPr>
          <p:cNvSpPr>
            <a:spLocks noGrp="1"/>
          </p:cNvSpPr>
          <p:nvPr>
            <p:ph type="body" sz="quarter" idx="16" hasCustomPrompt="1"/>
          </p:nvPr>
        </p:nvSpPr>
        <p:spPr>
          <a:xfrm>
            <a:off x="480060" y="6458971"/>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09F169F1-ECFA-5945-93F3-675635228E48}"/>
              </a:ext>
            </a:extLst>
          </p:cNvPr>
          <p:cNvSpPr>
            <a:spLocks noGrp="1"/>
          </p:cNvSpPr>
          <p:nvPr>
            <p:ph type="body" sz="quarter" idx="17" hasCustomPrompt="1"/>
          </p:nvPr>
        </p:nvSpPr>
        <p:spPr>
          <a:xfrm>
            <a:off x="480060" y="17449637"/>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16" name="Text Placeholder 9">
            <a:extLst>
              <a:ext uri="{FF2B5EF4-FFF2-40B4-BE49-F238E27FC236}">
                <a16:creationId xmlns:a16="http://schemas.microsoft.com/office/drawing/2014/main" id="{D35206E3-2438-EC46-8FCF-59BAE99C9EE3}"/>
              </a:ext>
            </a:extLst>
          </p:cNvPr>
          <p:cNvSpPr>
            <a:spLocks noGrp="1"/>
          </p:cNvSpPr>
          <p:nvPr>
            <p:ph type="body" sz="quarter" idx="18" hasCustomPrompt="1"/>
          </p:nvPr>
        </p:nvSpPr>
        <p:spPr>
          <a:xfrm>
            <a:off x="13167360" y="5679507"/>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7" name="Text Placeholder 9">
            <a:extLst>
              <a:ext uri="{FF2B5EF4-FFF2-40B4-BE49-F238E27FC236}">
                <a16:creationId xmlns:a16="http://schemas.microsoft.com/office/drawing/2014/main" id="{651DEAE5-FCEF-254E-BEFC-82E89B6287CE}"/>
              </a:ext>
            </a:extLst>
          </p:cNvPr>
          <p:cNvSpPr>
            <a:spLocks noGrp="1"/>
          </p:cNvSpPr>
          <p:nvPr>
            <p:ph type="body" sz="quarter" idx="20" hasCustomPrompt="1"/>
          </p:nvPr>
        </p:nvSpPr>
        <p:spPr>
          <a:xfrm>
            <a:off x="38519100" y="5679506"/>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8" name="Text Placeholder 9">
            <a:extLst>
              <a:ext uri="{FF2B5EF4-FFF2-40B4-BE49-F238E27FC236}">
                <a16:creationId xmlns:a16="http://schemas.microsoft.com/office/drawing/2014/main" id="{E350C81A-7D8D-C941-AF25-D5C4162BCEDD}"/>
              </a:ext>
            </a:extLst>
          </p:cNvPr>
          <p:cNvSpPr>
            <a:spLocks noGrp="1"/>
          </p:cNvSpPr>
          <p:nvPr>
            <p:ph type="body" sz="quarter" idx="21" hasCustomPrompt="1"/>
          </p:nvPr>
        </p:nvSpPr>
        <p:spPr>
          <a:xfrm>
            <a:off x="38564820" y="18276489"/>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9" name="Text Placeholder 9">
            <a:extLst>
              <a:ext uri="{FF2B5EF4-FFF2-40B4-BE49-F238E27FC236}">
                <a16:creationId xmlns:a16="http://schemas.microsoft.com/office/drawing/2014/main" id="{D6470C1F-6FF9-CE4C-94B6-5AC0FC3D94AF}"/>
              </a:ext>
            </a:extLst>
          </p:cNvPr>
          <p:cNvSpPr>
            <a:spLocks noGrp="1"/>
          </p:cNvSpPr>
          <p:nvPr>
            <p:ph type="body" sz="quarter" idx="22" hasCustomPrompt="1"/>
          </p:nvPr>
        </p:nvSpPr>
        <p:spPr>
          <a:xfrm>
            <a:off x="38564820" y="28064975"/>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0" name="Text Placeholder 13">
            <a:extLst>
              <a:ext uri="{FF2B5EF4-FFF2-40B4-BE49-F238E27FC236}">
                <a16:creationId xmlns:a16="http://schemas.microsoft.com/office/drawing/2014/main" id="{57BB8FF5-995F-C947-AAC3-9A086B4E0821}"/>
              </a:ext>
            </a:extLst>
          </p:cNvPr>
          <p:cNvSpPr>
            <a:spLocks noGrp="1"/>
          </p:cNvSpPr>
          <p:nvPr>
            <p:ph type="body" sz="quarter" idx="23" hasCustomPrompt="1"/>
          </p:nvPr>
        </p:nvSpPr>
        <p:spPr>
          <a:xfrm>
            <a:off x="480060" y="18231440"/>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3">
            <a:extLst>
              <a:ext uri="{FF2B5EF4-FFF2-40B4-BE49-F238E27FC236}">
                <a16:creationId xmlns:a16="http://schemas.microsoft.com/office/drawing/2014/main" id="{B5644795-8B32-BC44-88F2-8B57D78CE653}"/>
              </a:ext>
            </a:extLst>
          </p:cNvPr>
          <p:cNvSpPr>
            <a:spLocks noGrp="1"/>
          </p:cNvSpPr>
          <p:nvPr>
            <p:ph type="body" sz="quarter" idx="24" hasCustomPrompt="1"/>
          </p:nvPr>
        </p:nvSpPr>
        <p:spPr>
          <a:xfrm>
            <a:off x="13144500" y="6428979"/>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3">
            <a:extLst>
              <a:ext uri="{FF2B5EF4-FFF2-40B4-BE49-F238E27FC236}">
                <a16:creationId xmlns:a16="http://schemas.microsoft.com/office/drawing/2014/main" id="{D0A94083-3FB4-B94D-8C6C-9A615F4167BF}"/>
              </a:ext>
            </a:extLst>
          </p:cNvPr>
          <p:cNvSpPr>
            <a:spLocks noGrp="1"/>
          </p:cNvSpPr>
          <p:nvPr>
            <p:ph type="body" sz="quarter" idx="25" hasCustomPrompt="1"/>
          </p:nvPr>
        </p:nvSpPr>
        <p:spPr>
          <a:xfrm>
            <a:off x="25854660" y="6428978"/>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4412FAF2-B035-D245-A84D-097AF1BEB6BE}"/>
              </a:ext>
            </a:extLst>
          </p:cNvPr>
          <p:cNvSpPr>
            <a:spLocks noGrp="1"/>
          </p:cNvSpPr>
          <p:nvPr>
            <p:ph type="body" sz="quarter" idx="26" hasCustomPrompt="1"/>
          </p:nvPr>
        </p:nvSpPr>
        <p:spPr>
          <a:xfrm>
            <a:off x="38564820" y="6428977"/>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a:extLst>
              <a:ext uri="{FF2B5EF4-FFF2-40B4-BE49-F238E27FC236}">
                <a16:creationId xmlns:a16="http://schemas.microsoft.com/office/drawing/2014/main" id="{8E86AD1B-69FE-A64B-A533-6E4590F47CCB}"/>
              </a:ext>
            </a:extLst>
          </p:cNvPr>
          <p:cNvSpPr>
            <a:spLocks noGrp="1"/>
          </p:cNvSpPr>
          <p:nvPr>
            <p:ph type="body" sz="quarter" idx="27" hasCustomPrompt="1"/>
          </p:nvPr>
        </p:nvSpPr>
        <p:spPr>
          <a:xfrm>
            <a:off x="38519100" y="18869295"/>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3">
            <a:extLst>
              <a:ext uri="{FF2B5EF4-FFF2-40B4-BE49-F238E27FC236}">
                <a16:creationId xmlns:a16="http://schemas.microsoft.com/office/drawing/2014/main" id="{54F57992-7717-2F4E-82A8-13B7BB1A72E9}"/>
              </a:ext>
            </a:extLst>
          </p:cNvPr>
          <p:cNvSpPr>
            <a:spLocks noGrp="1"/>
          </p:cNvSpPr>
          <p:nvPr>
            <p:ph type="body" sz="quarter" idx="28" hasCustomPrompt="1"/>
          </p:nvPr>
        </p:nvSpPr>
        <p:spPr>
          <a:xfrm>
            <a:off x="38519100" y="28694452"/>
            <a:ext cx="12207240" cy="2351413"/>
          </a:xfrm>
          <a:prstGeom prst="rect">
            <a:avLst/>
          </a:prstGeom>
        </p:spPr>
        <p:txBody>
          <a:bodyPr wrap="square" lIns="365760" tIns="365760" rIns="365760" bIns="365760">
            <a:spAutoFit/>
          </a:bodyPr>
          <a:lstStyle>
            <a:lvl1pPr marL="0" indent="0">
              <a:buNone/>
              <a:tabLst/>
              <a:defRPr sz="2800" b="0" i="0">
                <a:latin typeface="Arial" panose="020B0604020202020204" pitchFamily="34" charset="0"/>
                <a:cs typeface="Arial" panose="020B0604020202020204" pitchFamily="34" charset="0"/>
              </a:defRPr>
            </a:lvl1pPr>
            <a:lvl2pPr marL="461963" indent="-231775">
              <a:tabLst/>
              <a:defRPr sz="2400" b="0" i="0">
                <a:latin typeface="Arial" panose="020B0604020202020204" pitchFamily="34" charset="0"/>
                <a:cs typeface="Arial" panose="020B0604020202020204" pitchFamily="34" charset="0"/>
              </a:defRPr>
            </a:lvl2pPr>
            <a:lvl3pPr marL="461963" indent="-231775">
              <a:tabLst/>
              <a:defRPr sz="1600" b="0" i="0">
                <a:latin typeface="Arial" panose="020B0604020202020204" pitchFamily="34" charset="0"/>
                <a:cs typeface="Arial" panose="020B0604020202020204" pitchFamily="34" charset="0"/>
              </a:defRPr>
            </a:lvl3pPr>
            <a:lvl4pPr marL="461963" indent="-231775">
              <a:tabLst/>
              <a:defRPr sz="1200" b="0" i="0">
                <a:latin typeface="Arial" panose="020B0604020202020204" pitchFamily="34" charset="0"/>
                <a:cs typeface="Arial" panose="020B0604020202020204" pitchFamily="34" charset="0"/>
              </a:defRPr>
            </a:lvl4pPr>
            <a:lvl5pPr marL="461963" indent="-231775">
              <a:tabLst/>
              <a:defRPr sz="1200" b="0" i="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9">
            <a:extLst>
              <a:ext uri="{FF2B5EF4-FFF2-40B4-BE49-F238E27FC236}">
                <a16:creationId xmlns:a16="http://schemas.microsoft.com/office/drawing/2014/main" id="{85C7E1F3-B88E-8B4A-8448-4CF111BC0B4E}"/>
              </a:ext>
            </a:extLst>
          </p:cNvPr>
          <p:cNvSpPr>
            <a:spLocks noGrp="1"/>
          </p:cNvSpPr>
          <p:nvPr>
            <p:ph type="body" sz="quarter" idx="15" hasCustomPrompt="1"/>
          </p:nvPr>
        </p:nvSpPr>
        <p:spPr>
          <a:xfrm>
            <a:off x="480060" y="5704430"/>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7" name="Text Placeholder 2">
            <a:extLst>
              <a:ext uri="{FF2B5EF4-FFF2-40B4-BE49-F238E27FC236}">
                <a16:creationId xmlns:a16="http://schemas.microsoft.com/office/drawing/2014/main" id="{0BA9EF06-7C62-AA49-BFAC-CA007A32449E}"/>
              </a:ext>
            </a:extLst>
          </p:cNvPr>
          <p:cNvSpPr>
            <a:spLocks noGrp="1"/>
          </p:cNvSpPr>
          <p:nvPr>
            <p:ph type="body" sz="quarter" idx="10" hasCustomPrompt="1"/>
          </p:nvPr>
        </p:nvSpPr>
        <p:spPr>
          <a:xfrm>
            <a:off x="13167361" y="639110"/>
            <a:ext cx="24894539" cy="1323439"/>
          </a:xfrm>
          <a:prstGeom prst="rect">
            <a:avLst/>
          </a:prstGeom>
        </p:spPr>
        <p:txBody>
          <a:bodyPr wrap="square">
            <a:spAutoFit/>
          </a:bodyPr>
          <a:lstStyle>
            <a:lvl1pPr marL="0" indent="0" algn="ctr">
              <a:buNone/>
              <a:defRPr sz="8000" b="1">
                <a:solidFill>
                  <a:schemeClr val="bg1"/>
                </a:solidFill>
              </a:defRPr>
            </a:lvl1pPr>
          </a:lstStyle>
          <a:p>
            <a:pPr lvl="0"/>
            <a:r>
              <a:rPr lang="en-US" dirty="0"/>
              <a:t>Poster presentation title</a:t>
            </a:r>
          </a:p>
        </p:txBody>
      </p:sp>
      <p:sp>
        <p:nvSpPr>
          <p:cNvPr id="28" name="Text Placeholder 2">
            <a:extLst>
              <a:ext uri="{FF2B5EF4-FFF2-40B4-BE49-F238E27FC236}">
                <a16:creationId xmlns:a16="http://schemas.microsoft.com/office/drawing/2014/main" id="{6B840C95-C351-B241-8EBC-61898D9694FC}"/>
              </a:ext>
            </a:extLst>
          </p:cNvPr>
          <p:cNvSpPr>
            <a:spLocks noGrp="1"/>
          </p:cNvSpPr>
          <p:nvPr>
            <p:ph type="body" sz="quarter" idx="11" hasCustomPrompt="1"/>
          </p:nvPr>
        </p:nvSpPr>
        <p:spPr>
          <a:xfrm>
            <a:off x="13167360" y="2146448"/>
            <a:ext cx="24894539" cy="1015663"/>
          </a:xfrm>
          <a:prstGeom prst="rect">
            <a:avLst/>
          </a:prstGeom>
        </p:spPr>
        <p:txBody>
          <a:bodyPr wrap="square">
            <a:spAutoFit/>
          </a:bodyPr>
          <a:lstStyle>
            <a:lvl1pPr marL="0" indent="0" algn="ctr">
              <a:buNone/>
              <a:defRPr sz="6000" b="1">
                <a:solidFill>
                  <a:schemeClr val="bg1"/>
                </a:solidFill>
              </a:defRPr>
            </a:lvl1pPr>
          </a:lstStyle>
          <a:p>
            <a:pPr lvl="0"/>
            <a:r>
              <a:rPr lang="en-US" dirty="0"/>
              <a:t>List of Authors and co-Authors / collaborators</a:t>
            </a:r>
          </a:p>
        </p:txBody>
      </p:sp>
      <p:sp>
        <p:nvSpPr>
          <p:cNvPr id="29" name="Text Placeholder 2">
            <a:extLst>
              <a:ext uri="{FF2B5EF4-FFF2-40B4-BE49-F238E27FC236}">
                <a16:creationId xmlns:a16="http://schemas.microsoft.com/office/drawing/2014/main" id="{1ABDC2D9-F81C-F849-8BB5-E1C1D452C2C3}"/>
              </a:ext>
            </a:extLst>
          </p:cNvPr>
          <p:cNvSpPr>
            <a:spLocks noGrp="1"/>
          </p:cNvSpPr>
          <p:nvPr>
            <p:ph type="body" sz="quarter" idx="12" hasCustomPrompt="1"/>
          </p:nvPr>
        </p:nvSpPr>
        <p:spPr>
          <a:xfrm>
            <a:off x="13167360" y="3346009"/>
            <a:ext cx="24894539" cy="830997"/>
          </a:xfrm>
          <a:prstGeom prst="rect">
            <a:avLst/>
          </a:prstGeom>
        </p:spPr>
        <p:txBody>
          <a:bodyPr wrap="square">
            <a:spAutoFit/>
          </a:bodyPr>
          <a:lstStyle>
            <a:lvl1pPr marL="0" indent="0" algn="ctr">
              <a:buNone/>
              <a:defRPr sz="4800" b="1">
                <a:solidFill>
                  <a:schemeClr val="bg1"/>
                </a:solidFill>
              </a:defRPr>
            </a:lvl1pPr>
          </a:lstStyle>
          <a:p>
            <a:pPr lvl="0"/>
            <a:r>
              <a:rPr lang="en-US" dirty="0"/>
              <a:t>List of affiliated programs, institutions, organizations, schools, etc.</a:t>
            </a:r>
          </a:p>
        </p:txBody>
      </p:sp>
      <p:sp>
        <p:nvSpPr>
          <p:cNvPr id="32" name="Text Placeholder 9">
            <a:extLst>
              <a:ext uri="{FF2B5EF4-FFF2-40B4-BE49-F238E27FC236}">
                <a16:creationId xmlns:a16="http://schemas.microsoft.com/office/drawing/2014/main" id="{E84A458B-058F-C042-97D0-1D7352CC1E17}"/>
              </a:ext>
            </a:extLst>
          </p:cNvPr>
          <p:cNvSpPr>
            <a:spLocks noGrp="1"/>
          </p:cNvSpPr>
          <p:nvPr>
            <p:ph type="body" sz="quarter" idx="19" hasCustomPrompt="1"/>
          </p:nvPr>
        </p:nvSpPr>
        <p:spPr>
          <a:xfrm>
            <a:off x="25854660" y="5704429"/>
            <a:ext cx="12207240" cy="584775"/>
          </a:xfrm>
          <a:prstGeom prst="rect">
            <a:avLst/>
          </a:prstGeom>
        </p:spPr>
        <p:txBody>
          <a:bodyPr wrap="square">
            <a:spAutoFit/>
          </a:bodyPr>
          <a:lstStyle>
            <a:lvl1pPr marL="0" indent="0" algn="ctr">
              <a:buNone/>
              <a:defRPr lang="en-US" sz="3200" b="1" smtClean="0">
                <a:solidFill>
                  <a:schemeClr val="accent1">
                    <a:lumMod val="50000"/>
                  </a:schemeClr>
                </a:solidFill>
                <a:effectLs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Tree>
  </p:cSld>
  <p:clrMapOvr>
    <a:masterClrMapping/>
  </p:clrMapOvr>
  <p:extLst>
    <p:ext uri="{DCECCB84-F9BA-43D5-87BE-67443E8EF086}">
      <p15:sldGuideLst xmlns:p15="http://schemas.microsoft.com/office/powerpoint/2012/main">
        <p15:guide id="1" orient="horz" pos="3384" userDrawn="1">
          <p15:clr>
            <a:srgbClr val="FBAE40"/>
          </p15:clr>
        </p15:guide>
        <p15:guide id="2" pos="288" userDrawn="1">
          <p15:clr>
            <a:srgbClr val="FBAE40"/>
          </p15:clr>
        </p15:guide>
        <p15:guide id="3" orient="horz" pos="20232" userDrawn="1">
          <p15:clr>
            <a:srgbClr val="FBAE40"/>
          </p15:clr>
        </p15:guide>
        <p15:guide id="4" pos="7992" userDrawn="1">
          <p15:clr>
            <a:srgbClr val="FBAE40"/>
          </p15:clr>
        </p15:guide>
        <p15:guide id="5" pos="8280" userDrawn="1">
          <p15:clr>
            <a:srgbClr val="FBAE40"/>
          </p15:clr>
        </p15:guide>
        <p15:guide id="6" pos="15984" userDrawn="1">
          <p15:clr>
            <a:srgbClr val="FBAE40"/>
          </p15:clr>
        </p15:guide>
        <p15:guide id="7" pos="16272" userDrawn="1">
          <p15:clr>
            <a:srgbClr val="FBAE40"/>
          </p15:clr>
        </p15:guide>
        <p15:guide id="8" pos="23976" userDrawn="1">
          <p15:clr>
            <a:srgbClr val="FBAE40"/>
          </p15:clr>
        </p15:guide>
        <p15:guide id="9" pos="24264" userDrawn="1">
          <p15:clr>
            <a:srgbClr val="FBAE40"/>
          </p15:clr>
        </p15:guide>
        <p15:guide id="10" pos="319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66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51206400" cy="4800600"/>
          </a:xfrm>
          <a:prstGeom prst="rect">
            <a:avLst/>
          </a:prstGeom>
          <a:solidFill>
            <a:schemeClr val="accent1"/>
          </a:solidFill>
          <a:ln w="9525">
            <a:noFill/>
            <a:miter lim="800000"/>
            <a:headEnd/>
            <a:tailEnd/>
          </a:ln>
          <a:effectLst/>
        </p:spPr>
        <p:txBody>
          <a:bodyPr wrap="none" lIns="71117" tIns="35558" rIns="71117" bIns="35558" anchor="ctr"/>
          <a:lstStyle/>
          <a:p>
            <a:pPr>
              <a:defRPr/>
            </a:pPr>
            <a:endParaRPr lang="en-US" sz="3822"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77103" y="32324574"/>
            <a:ext cx="3006119" cy="349111"/>
          </a:xfrm>
          <a:prstGeom prst="rect">
            <a:avLst/>
          </a:prstGeom>
          <a:noFill/>
          <a:ln w="9525">
            <a:noFill/>
            <a:miter lim="800000"/>
            <a:headEnd/>
            <a:tailEnd/>
          </a:ln>
          <a:effectLst/>
        </p:spPr>
        <p:txBody>
          <a:bodyPr wrap="square" lIns="70983" tIns="35485" rIns="70983" bIns="35485">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457200"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814698"/>
            <a:ext cx="51206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13142976"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25828752"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38514528"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graphicFrame>
        <p:nvGraphicFramePr>
          <p:cNvPr id="11" name="Table 10">
            <a:extLst>
              <a:ext uri="{FF2B5EF4-FFF2-40B4-BE49-F238E27FC236}">
                <a16:creationId xmlns:a16="http://schemas.microsoft.com/office/drawing/2014/main" id="{E639F955-928B-0645-B837-29A4F18000CE}"/>
              </a:ext>
            </a:extLst>
          </p:cNvPr>
          <p:cNvGraphicFramePr>
            <a:graphicFrameLocks noGrp="1"/>
          </p:cNvGraphicFramePr>
          <p:nvPr userDrawn="1">
            <p:extLst>
              <p:ext uri="{D42A27DB-BD31-4B8C-83A1-F6EECF244321}">
                <p14:modId xmlns:p14="http://schemas.microsoft.com/office/powerpoint/2010/main" val="3969068747"/>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6A12DEA8-3255-264F-B417-F324CA587ED6}"/>
              </a:ext>
            </a:extLst>
          </p:cNvPr>
          <p:cNvGraphicFramePr>
            <a:graphicFrameLocks noGrp="1"/>
          </p:cNvGraphicFramePr>
          <p:nvPr userDrawn="1">
            <p:extLst>
              <p:ext uri="{D42A27DB-BD31-4B8C-83A1-F6EECF244321}">
                <p14:modId xmlns:p14="http://schemas.microsoft.com/office/powerpoint/2010/main" val="2967726379"/>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13686" rtl="0" eaLnBrk="1" latinLnBrk="0" hangingPunct="1">
        <a:spcBef>
          <a:spcPct val="0"/>
        </a:spcBef>
        <a:buNone/>
        <a:defRPr sz="6845" kern="1200">
          <a:solidFill>
            <a:schemeClr val="bg1"/>
          </a:solidFill>
          <a:latin typeface="Trebuchet MS" pitchFamily="34" charset="0"/>
          <a:ea typeface="+mj-ea"/>
          <a:cs typeface="+mj-cs"/>
        </a:defRPr>
      </a:lvl1pPr>
    </p:titleStyle>
    <p:bodyStyle>
      <a:lvl1pPr marL="592684" indent="-592684" algn="l" defTabSz="3413686" rtl="0" eaLnBrk="1" latinLnBrk="0" hangingPunct="1">
        <a:spcBef>
          <a:spcPct val="20000"/>
        </a:spcBef>
        <a:buFont typeface="Arial" pitchFamily="34" charset="0"/>
        <a:buChar char="•"/>
        <a:tabLst/>
        <a:defRPr sz="3733" kern="1200">
          <a:solidFill>
            <a:schemeClr val="tx1"/>
          </a:solidFill>
          <a:latin typeface="+mn-lt"/>
          <a:ea typeface="+mn-ea"/>
          <a:cs typeface="+mn-cs"/>
        </a:defRPr>
      </a:lvl1pPr>
      <a:lvl2pPr marL="592684" indent="-592684" algn="l" defTabSz="3413686" rtl="0" eaLnBrk="1" latinLnBrk="0" hangingPunct="1">
        <a:spcBef>
          <a:spcPct val="20000"/>
        </a:spcBef>
        <a:buFont typeface="Arial" pitchFamily="34" charset="0"/>
        <a:buChar char="–"/>
        <a:tabLst/>
        <a:defRPr sz="3111" kern="1200">
          <a:solidFill>
            <a:schemeClr val="tx1"/>
          </a:solidFill>
          <a:latin typeface="+mn-lt"/>
          <a:ea typeface="+mn-ea"/>
          <a:cs typeface="+mn-cs"/>
        </a:defRPr>
      </a:lvl2pPr>
      <a:lvl3pPr marL="592684" indent="-592684" algn="l" defTabSz="3413686" rtl="0" eaLnBrk="1" latinLnBrk="0" hangingPunct="1">
        <a:spcBef>
          <a:spcPct val="20000"/>
        </a:spcBef>
        <a:buFont typeface="Arial" pitchFamily="34" charset="0"/>
        <a:buChar char="•"/>
        <a:tabLst/>
        <a:defRPr sz="2489" kern="1200">
          <a:solidFill>
            <a:schemeClr val="tx1"/>
          </a:solidFill>
          <a:latin typeface="+mn-lt"/>
          <a:ea typeface="+mn-ea"/>
          <a:cs typeface="+mn-cs"/>
        </a:defRPr>
      </a:lvl3pPr>
      <a:lvl4pPr marL="592684" indent="-592684" algn="l" defTabSz="3413686" rtl="0" eaLnBrk="1" latinLnBrk="0" hangingPunct="1">
        <a:spcBef>
          <a:spcPct val="20000"/>
        </a:spcBef>
        <a:buFont typeface="Arial" pitchFamily="34" charset="0"/>
        <a:buChar char="–"/>
        <a:tabLst/>
        <a:defRPr sz="1867" kern="1200">
          <a:solidFill>
            <a:schemeClr val="tx1"/>
          </a:solidFill>
          <a:latin typeface="+mn-lt"/>
          <a:ea typeface="+mn-ea"/>
          <a:cs typeface="+mn-cs"/>
        </a:defRPr>
      </a:lvl4pPr>
      <a:lvl5pPr marL="592684" indent="-592684" algn="l" defTabSz="3413686" rtl="0" eaLnBrk="1" latinLnBrk="0" hangingPunct="1">
        <a:spcBef>
          <a:spcPct val="20000"/>
        </a:spcBef>
        <a:buFont typeface="Arial" pitchFamily="34" charset="0"/>
        <a:buChar char="»"/>
        <a:tabLst/>
        <a:defRPr sz="1867" kern="1200">
          <a:solidFill>
            <a:schemeClr val="tx1"/>
          </a:solidFill>
          <a:latin typeface="+mn-lt"/>
          <a:ea typeface="+mn-ea"/>
          <a:cs typeface="+mn-cs"/>
        </a:defRPr>
      </a:lvl5pPr>
      <a:lvl6pPr marL="9387640"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6pPr>
      <a:lvl7pPr marL="11094482"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7pPr>
      <a:lvl8pPr marL="12801326"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8pPr>
      <a:lvl9pPr marL="14508170"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9pPr>
    </p:bodyStyle>
    <p:otherStyle>
      <a:defPPr>
        <a:defRPr lang="en-US"/>
      </a:defPPr>
      <a:lvl1pPr marL="0" algn="l" defTabSz="3413686" rtl="0" eaLnBrk="1" latinLnBrk="0" hangingPunct="1">
        <a:defRPr sz="6689" kern="1200">
          <a:solidFill>
            <a:schemeClr val="tx1"/>
          </a:solidFill>
          <a:latin typeface="+mn-lt"/>
          <a:ea typeface="+mn-ea"/>
          <a:cs typeface="+mn-cs"/>
        </a:defRPr>
      </a:lvl1pPr>
      <a:lvl2pPr marL="1706845" algn="l" defTabSz="3413686" rtl="0" eaLnBrk="1" latinLnBrk="0" hangingPunct="1">
        <a:defRPr sz="6689" kern="1200">
          <a:solidFill>
            <a:schemeClr val="tx1"/>
          </a:solidFill>
          <a:latin typeface="+mn-lt"/>
          <a:ea typeface="+mn-ea"/>
          <a:cs typeface="+mn-cs"/>
        </a:defRPr>
      </a:lvl2pPr>
      <a:lvl3pPr marL="3413686" algn="l" defTabSz="3413686" rtl="0" eaLnBrk="1" latinLnBrk="0" hangingPunct="1">
        <a:defRPr sz="6689" kern="1200">
          <a:solidFill>
            <a:schemeClr val="tx1"/>
          </a:solidFill>
          <a:latin typeface="+mn-lt"/>
          <a:ea typeface="+mn-ea"/>
          <a:cs typeface="+mn-cs"/>
        </a:defRPr>
      </a:lvl3pPr>
      <a:lvl4pPr marL="5120531" algn="l" defTabSz="3413686" rtl="0" eaLnBrk="1" latinLnBrk="0" hangingPunct="1">
        <a:defRPr sz="6689" kern="1200">
          <a:solidFill>
            <a:schemeClr val="tx1"/>
          </a:solidFill>
          <a:latin typeface="+mn-lt"/>
          <a:ea typeface="+mn-ea"/>
          <a:cs typeface="+mn-cs"/>
        </a:defRPr>
      </a:lvl4pPr>
      <a:lvl5pPr marL="6827374" algn="l" defTabSz="3413686" rtl="0" eaLnBrk="1" latinLnBrk="0" hangingPunct="1">
        <a:defRPr sz="6689" kern="1200">
          <a:solidFill>
            <a:schemeClr val="tx1"/>
          </a:solidFill>
          <a:latin typeface="+mn-lt"/>
          <a:ea typeface="+mn-ea"/>
          <a:cs typeface="+mn-cs"/>
        </a:defRPr>
      </a:lvl5pPr>
      <a:lvl6pPr marL="8534218" algn="l" defTabSz="3413686" rtl="0" eaLnBrk="1" latinLnBrk="0" hangingPunct="1">
        <a:defRPr sz="6689" kern="1200">
          <a:solidFill>
            <a:schemeClr val="tx1"/>
          </a:solidFill>
          <a:latin typeface="+mn-lt"/>
          <a:ea typeface="+mn-ea"/>
          <a:cs typeface="+mn-cs"/>
        </a:defRPr>
      </a:lvl6pPr>
      <a:lvl7pPr marL="10241062" algn="l" defTabSz="3413686" rtl="0" eaLnBrk="1" latinLnBrk="0" hangingPunct="1">
        <a:defRPr sz="6689" kern="1200">
          <a:solidFill>
            <a:schemeClr val="tx1"/>
          </a:solidFill>
          <a:latin typeface="+mn-lt"/>
          <a:ea typeface="+mn-ea"/>
          <a:cs typeface="+mn-cs"/>
        </a:defRPr>
      </a:lvl7pPr>
      <a:lvl8pPr marL="11947904" algn="l" defTabSz="3413686" rtl="0" eaLnBrk="1" latinLnBrk="0" hangingPunct="1">
        <a:defRPr sz="6689" kern="1200">
          <a:solidFill>
            <a:schemeClr val="tx1"/>
          </a:solidFill>
          <a:latin typeface="+mn-lt"/>
          <a:ea typeface="+mn-ea"/>
          <a:cs typeface="+mn-cs"/>
        </a:defRPr>
      </a:lvl8pPr>
      <a:lvl9pPr marL="13654749" algn="l" defTabSz="3413686" rtl="0" eaLnBrk="1" latinLnBrk="0" hangingPunct="1">
        <a:defRPr sz="66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51206400" cy="4800600"/>
          </a:xfrm>
          <a:prstGeom prst="rect">
            <a:avLst/>
          </a:prstGeom>
          <a:solidFill>
            <a:schemeClr val="accent1"/>
          </a:solidFill>
          <a:ln w="9525">
            <a:noFill/>
            <a:miter lim="800000"/>
            <a:headEnd/>
            <a:tailEnd/>
          </a:ln>
          <a:effectLst/>
        </p:spPr>
        <p:txBody>
          <a:bodyPr wrap="none" lIns="71117" tIns="35558" rIns="71117" bIns="35558" anchor="ctr"/>
          <a:lstStyle/>
          <a:p>
            <a:pPr>
              <a:defRPr/>
            </a:pPr>
            <a:endParaRPr lang="en-US" sz="3822"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457200"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814698"/>
            <a:ext cx="51206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13142976"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25828752"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38514528" y="5375854"/>
            <a:ext cx="12234672" cy="26736676"/>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22"/>
          </a:p>
        </p:txBody>
      </p:sp>
      <p:sp>
        <p:nvSpPr>
          <p:cNvPr id="9" name="Text Box 14">
            <a:extLst>
              <a:ext uri="{FF2B5EF4-FFF2-40B4-BE49-F238E27FC236}">
                <a16:creationId xmlns:a16="http://schemas.microsoft.com/office/drawing/2014/main" id="{D87CB695-FBDF-C242-9802-DE8640021328}"/>
              </a:ext>
            </a:extLst>
          </p:cNvPr>
          <p:cNvSpPr txBox="1">
            <a:spLocks noChangeArrowheads="1"/>
          </p:cNvSpPr>
          <p:nvPr userDrawn="1"/>
        </p:nvSpPr>
        <p:spPr bwMode="auto">
          <a:xfrm>
            <a:off x="615385" y="32324574"/>
            <a:ext cx="3006119" cy="349111"/>
          </a:xfrm>
          <a:prstGeom prst="rect">
            <a:avLst/>
          </a:prstGeom>
          <a:noFill/>
          <a:ln w="9525">
            <a:noFill/>
            <a:miter lim="800000"/>
            <a:headEnd/>
            <a:tailEnd/>
          </a:ln>
          <a:effectLst/>
        </p:spPr>
        <p:txBody>
          <a:bodyPr wrap="square" lIns="70983" tIns="35485" rIns="70983" bIns="35485">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9160504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413686" rtl="0" eaLnBrk="1" latinLnBrk="0" hangingPunct="1">
        <a:spcBef>
          <a:spcPct val="0"/>
        </a:spcBef>
        <a:buNone/>
        <a:defRPr sz="6845" kern="1200">
          <a:solidFill>
            <a:schemeClr val="bg1"/>
          </a:solidFill>
          <a:latin typeface="Trebuchet MS" pitchFamily="34" charset="0"/>
          <a:ea typeface="+mj-ea"/>
          <a:cs typeface="+mj-cs"/>
        </a:defRPr>
      </a:lvl1pPr>
    </p:titleStyle>
    <p:bodyStyle>
      <a:lvl1pPr marL="592684" indent="-592684" algn="l" defTabSz="3413686" rtl="0" eaLnBrk="1" latinLnBrk="0" hangingPunct="1">
        <a:spcBef>
          <a:spcPct val="20000"/>
        </a:spcBef>
        <a:buFont typeface="Arial" pitchFamily="34" charset="0"/>
        <a:buChar char="•"/>
        <a:tabLst/>
        <a:defRPr sz="3733" kern="1200">
          <a:solidFill>
            <a:schemeClr val="tx1"/>
          </a:solidFill>
          <a:latin typeface="+mn-lt"/>
          <a:ea typeface="+mn-ea"/>
          <a:cs typeface="+mn-cs"/>
        </a:defRPr>
      </a:lvl1pPr>
      <a:lvl2pPr marL="592684" indent="-592684" algn="l" defTabSz="3413686" rtl="0" eaLnBrk="1" latinLnBrk="0" hangingPunct="1">
        <a:spcBef>
          <a:spcPct val="20000"/>
        </a:spcBef>
        <a:buFont typeface="Arial" pitchFamily="34" charset="0"/>
        <a:buChar char="–"/>
        <a:tabLst/>
        <a:defRPr sz="3111" kern="1200">
          <a:solidFill>
            <a:schemeClr val="tx1"/>
          </a:solidFill>
          <a:latin typeface="+mn-lt"/>
          <a:ea typeface="+mn-ea"/>
          <a:cs typeface="+mn-cs"/>
        </a:defRPr>
      </a:lvl2pPr>
      <a:lvl3pPr marL="592684" indent="-592684" algn="l" defTabSz="3413686" rtl="0" eaLnBrk="1" latinLnBrk="0" hangingPunct="1">
        <a:spcBef>
          <a:spcPct val="20000"/>
        </a:spcBef>
        <a:buFont typeface="Arial" pitchFamily="34" charset="0"/>
        <a:buChar char="•"/>
        <a:tabLst/>
        <a:defRPr sz="2489" kern="1200">
          <a:solidFill>
            <a:schemeClr val="tx1"/>
          </a:solidFill>
          <a:latin typeface="+mn-lt"/>
          <a:ea typeface="+mn-ea"/>
          <a:cs typeface="+mn-cs"/>
        </a:defRPr>
      </a:lvl3pPr>
      <a:lvl4pPr marL="592684" indent="-592684" algn="l" defTabSz="3413686" rtl="0" eaLnBrk="1" latinLnBrk="0" hangingPunct="1">
        <a:spcBef>
          <a:spcPct val="20000"/>
        </a:spcBef>
        <a:buFont typeface="Arial" pitchFamily="34" charset="0"/>
        <a:buChar char="–"/>
        <a:tabLst/>
        <a:defRPr sz="1867" kern="1200">
          <a:solidFill>
            <a:schemeClr val="tx1"/>
          </a:solidFill>
          <a:latin typeface="+mn-lt"/>
          <a:ea typeface="+mn-ea"/>
          <a:cs typeface="+mn-cs"/>
        </a:defRPr>
      </a:lvl4pPr>
      <a:lvl5pPr marL="592684" indent="-592684" algn="l" defTabSz="3413686" rtl="0" eaLnBrk="1" latinLnBrk="0" hangingPunct="1">
        <a:spcBef>
          <a:spcPct val="20000"/>
        </a:spcBef>
        <a:buFont typeface="Arial" pitchFamily="34" charset="0"/>
        <a:buChar char="»"/>
        <a:tabLst/>
        <a:defRPr sz="1867" kern="1200">
          <a:solidFill>
            <a:schemeClr val="tx1"/>
          </a:solidFill>
          <a:latin typeface="+mn-lt"/>
          <a:ea typeface="+mn-ea"/>
          <a:cs typeface="+mn-cs"/>
        </a:defRPr>
      </a:lvl5pPr>
      <a:lvl6pPr marL="9387640"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6pPr>
      <a:lvl7pPr marL="11094482"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7pPr>
      <a:lvl8pPr marL="12801326"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8pPr>
      <a:lvl9pPr marL="14508170" indent="-853422" algn="l" defTabSz="3413686" rtl="0" eaLnBrk="1" latinLnBrk="0" hangingPunct="1">
        <a:spcBef>
          <a:spcPct val="20000"/>
        </a:spcBef>
        <a:buFont typeface="Arial" pitchFamily="34" charset="0"/>
        <a:buChar char="•"/>
        <a:defRPr sz="7467" kern="1200">
          <a:solidFill>
            <a:schemeClr val="tx1"/>
          </a:solidFill>
          <a:latin typeface="+mn-lt"/>
          <a:ea typeface="+mn-ea"/>
          <a:cs typeface="+mn-cs"/>
        </a:defRPr>
      </a:lvl9pPr>
    </p:bodyStyle>
    <p:otherStyle>
      <a:defPPr>
        <a:defRPr lang="en-US"/>
      </a:defPPr>
      <a:lvl1pPr marL="0" algn="l" defTabSz="3413686" rtl="0" eaLnBrk="1" latinLnBrk="0" hangingPunct="1">
        <a:defRPr sz="6689" kern="1200">
          <a:solidFill>
            <a:schemeClr val="tx1"/>
          </a:solidFill>
          <a:latin typeface="+mn-lt"/>
          <a:ea typeface="+mn-ea"/>
          <a:cs typeface="+mn-cs"/>
        </a:defRPr>
      </a:lvl1pPr>
      <a:lvl2pPr marL="1706845" algn="l" defTabSz="3413686" rtl="0" eaLnBrk="1" latinLnBrk="0" hangingPunct="1">
        <a:defRPr sz="6689" kern="1200">
          <a:solidFill>
            <a:schemeClr val="tx1"/>
          </a:solidFill>
          <a:latin typeface="+mn-lt"/>
          <a:ea typeface="+mn-ea"/>
          <a:cs typeface="+mn-cs"/>
        </a:defRPr>
      </a:lvl2pPr>
      <a:lvl3pPr marL="3413686" algn="l" defTabSz="3413686" rtl="0" eaLnBrk="1" latinLnBrk="0" hangingPunct="1">
        <a:defRPr sz="6689" kern="1200">
          <a:solidFill>
            <a:schemeClr val="tx1"/>
          </a:solidFill>
          <a:latin typeface="+mn-lt"/>
          <a:ea typeface="+mn-ea"/>
          <a:cs typeface="+mn-cs"/>
        </a:defRPr>
      </a:lvl3pPr>
      <a:lvl4pPr marL="5120531" algn="l" defTabSz="3413686" rtl="0" eaLnBrk="1" latinLnBrk="0" hangingPunct="1">
        <a:defRPr sz="6689" kern="1200">
          <a:solidFill>
            <a:schemeClr val="tx1"/>
          </a:solidFill>
          <a:latin typeface="+mn-lt"/>
          <a:ea typeface="+mn-ea"/>
          <a:cs typeface="+mn-cs"/>
        </a:defRPr>
      </a:lvl4pPr>
      <a:lvl5pPr marL="6827374" algn="l" defTabSz="3413686" rtl="0" eaLnBrk="1" latinLnBrk="0" hangingPunct="1">
        <a:defRPr sz="6689" kern="1200">
          <a:solidFill>
            <a:schemeClr val="tx1"/>
          </a:solidFill>
          <a:latin typeface="+mn-lt"/>
          <a:ea typeface="+mn-ea"/>
          <a:cs typeface="+mn-cs"/>
        </a:defRPr>
      </a:lvl5pPr>
      <a:lvl6pPr marL="8534218" algn="l" defTabSz="3413686" rtl="0" eaLnBrk="1" latinLnBrk="0" hangingPunct="1">
        <a:defRPr sz="6689" kern="1200">
          <a:solidFill>
            <a:schemeClr val="tx1"/>
          </a:solidFill>
          <a:latin typeface="+mn-lt"/>
          <a:ea typeface="+mn-ea"/>
          <a:cs typeface="+mn-cs"/>
        </a:defRPr>
      </a:lvl6pPr>
      <a:lvl7pPr marL="10241062" algn="l" defTabSz="3413686" rtl="0" eaLnBrk="1" latinLnBrk="0" hangingPunct="1">
        <a:defRPr sz="6689" kern="1200">
          <a:solidFill>
            <a:schemeClr val="tx1"/>
          </a:solidFill>
          <a:latin typeface="+mn-lt"/>
          <a:ea typeface="+mn-ea"/>
          <a:cs typeface="+mn-cs"/>
        </a:defRPr>
      </a:lvl7pPr>
      <a:lvl8pPr marL="11947904" algn="l" defTabSz="3413686" rtl="0" eaLnBrk="1" latinLnBrk="0" hangingPunct="1">
        <a:defRPr sz="6689" kern="1200">
          <a:solidFill>
            <a:schemeClr val="tx1"/>
          </a:solidFill>
          <a:latin typeface="+mn-lt"/>
          <a:ea typeface="+mn-ea"/>
          <a:cs typeface="+mn-cs"/>
        </a:defRPr>
      </a:lvl8pPr>
      <a:lvl9pPr marL="13654749" algn="l" defTabSz="3413686" rtl="0" eaLnBrk="1" latinLnBrk="0" hangingPunct="1">
        <a:defRPr sz="6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97AAD-0FB6-0D43-BD07-CA32A4CFEAC6}"/>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AE4C4AEA-7101-7C4E-9FA3-CBF51A7C6A0A}"/>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365CECA0-1A64-9743-876E-6712592C934C}"/>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AE05C1FD-AE56-3B44-888F-41544536D61C}"/>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BBD1FC0D-156B-9943-8D63-C9889660E707}"/>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BF11CC18-0CF7-2149-A481-2056697B7F22}"/>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EA9F2FF8-4D55-8B4A-827E-548B14CACC06}"/>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A4DA2D0E-DC2D-D04A-B53C-C6721FADB5DC}"/>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2582835B-EAC6-214E-AFE7-90AAB6E2C863}"/>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413BC089-E424-2B43-BD4E-CD811ACC7FBA}"/>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0A26A570-E9C7-8046-8363-0EE5DA9C7E3A}"/>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E84CAB6F-11FB-7942-BA3C-D9A4317894B7}"/>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A744F9C5-1D82-9B4C-98CF-32C8000080FA}"/>
              </a:ext>
            </a:extLst>
          </p:cNvPr>
          <p:cNvSpPr>
            <a:spLocks noGrp="1"/>
          </p:cNvSpPr>
          <p:nvPr>
            <p:ph type="body" sz="quarter" idx="15"/>
          </p:nvPr>
        </p:nvSpPr>
        <p:spPr/>
        <p:txBody>
          <a:bodyPr/>
          <a:lstStyle/>
          <a:p>
            <a:endParaRPr lang="en-US"/>
          </a:p>
        </p:txBody>
      </p:sp>
      <p:sp>
        <p:nvSpPr>
          <p:cNvPr id="15" name="Text Placeholder 14">
            <a:extLst>
              <a:ext uri="{FF2B5EF4-FFF2-40B4-BE49-F238E27FC236}">
                <a16:creationId xmlns:a16="http://schemas.microsoft.com/office/drawing/2014/main" id="{4D1621ED-6BDA-9043-AA89-0AB4022B7C5B}"/>
              </a:ext>
            </a:extLst>
          </p:cNvPr>
          <p:cNvSpPr>
            <a:spLocks noGrp="1"/>
          </p:cNvSpPr>
          <p:nvPr>
            <p:ph type="body" sz="quarter" idx="10"/>
          </p:nvPr>
        </p:nvSpPr>
        <p:spPr/>
        <p:txBody>
          <a:bodyPr/>
          <a:lstStyle/>
          <a:p>
            <a:endParaRPr lang="en-US"/>
          </a:p>
        </p:txBody>
      </p:sp>
      <p:sp>
        <p:nvSpPr>
          <p:cNvPr id="16" name="Text Placeholder 15">
            <a:extLst>
              <a:ext uri="{FF2B5EF4-FFF2-40B4-BE49-F238E27FC236}">
                <a16:creationId xmlns:a16="http://schemas.microsoft.com/office/drawing/2014/main" id="{B454524C-2D04-A148-B6FF-FF60CEB56C32}"/>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AA5596D8-55B2-A54E-9A09-407D0B719A45}"/>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F492D7CA-1AFE-F84D-86EC-ED861E9A13DC}"/>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733684803"/>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36x56-Template" id="{DC1B6C4A-02A3-BF4F-B7DF-F92718E46B80}" vid="{E1762B33-A236-1E4F-9C31-199B53D129F1}"/>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36x56-Template" id="{DC1B6C4A-02A3-BF4F-B7DF-F92718E46B80}" vid="{FA58CA98-7376-6F41-9422-C5A59F4AB2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576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6</cp:revision>
  <dcterms:created xsi:type="dcterms:W3CDTF">2019-01-10T01:50:15Z</dcterms:created>
  <dcterms:modified xsi:type="dcterms:W3CDTF">2019-08-09T21:29:22Z</dcterms:modified>
</cp:coreProperties>
</file>