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74320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4632" autoAdjust="0"/>
  </p:normalViewPr>
  <p:slideViewPr>
    <p:cSldViewPr snapToGrid="0" snapToObjects="1" showGuides="1">
      <p:cViewPr varScale="1">
        <p:scale>
          <a:sx n="51" d="100"/>
          <a:sy n="51" d="100"/>
        </p:scale>
        <p:origin x="1464"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181350" y="89645"/>
            <a:ext cx="21069300"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181350" y="1003110"/>
            <a:ext cx="210693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181350" y="1729215"/>
            <a:ext cx="21069300" cy="523220"/>
          </a:xfrm>
          <a:prstGeom prst="rect">
            <a:avLst/>
          </a:prstGeom>
        </p:spPr>
        <p:txBody>
          <a:bodyPr wrap="square">
            <a:spAutoFit/>
          </a:bodyPr>
          <a:lstStyle>
            <a:lvl1pPr marL="0" indent="0" algn="ctr">
              <a:buNone/>
              <a:defRPr sz="2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32932" y="2899799"/>
            <a:ext cx="65230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57735" y="3338380"/>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31881" y="10031299"/>
            <a:ext cx="652406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31881" y="10431409"/>
            <a:ext cx="654991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034595" y="2912963"/>
            <a:ext cx="655829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044171" y="3342719"/>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3838962" y="2912963"/>
            <a:ext cx="652406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3855258" y="3342107"/>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0632117" y="2899799"/>
            <a:ext cx="65239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0656922" y="3338379"/>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0657076" y="10715425"/>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0657076" y="11136077"/>
            <a:ext cx="649910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0657076" y="13689853"/>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0681882" y="14089963"/>
            <a:ext cx="647429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44" userDrawn="1">
          <p15:clr>
            <a:srgbClr val="FBAE40"/>
          </p15:clr>
        </p15:guide>
        <p15:guide id="3" orient="horz" pos="10104" userDrawn="1">
          <p15:clr>
            <a:srgbClr val="FBAE40"/>
          </p15:clr>
        </p15:guide>
        <p15:guide id="4" pos="4272" userDrawn="1">
          <p15:clr>
            <a:srgbClr val="FBAE40"/>
          </p15:clr>
        </p15:guide>
        <p15:guide id="5" pos="4440" userDrawn="1">
          <p15:clr>
            <a:srgbClr val="FBAE40"/>
          </p15:clr>
        </p15:guide>
        <p15:guide id="6" pos="8568" userDrawn="1">
          <p15:clr>
            <a:srgbClr val="FBAE40"/>
          </p15:clr>
        </p15:guide>
        <p15:guide id="7" pos="8712" userDrawn="1">
          <p15:clr>
            <a:srgbClr val="FBAE40"/>
          </p15:clr>
        </p15:guide>
        <p15:guide id="8" pos="12840" userDrawn="1">
          <p15:clr>
            <a:srgbClr val="FBAE40"/>
          </p15:clr>
        </p15:guide>
        <p15:guide id="9" pos="13008" userDrawn="1">
          <p15:clr>
            <a:srgbClr val="FBAE40"/>
          </p15:clr>
        </p15:guide>
        <p15:guide id="10" pos="171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44927" y="2682735"/>
            <a:ext cx="655429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40880" y="2687927"/>
            <a:ext cx="6554289"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36831" y="2687927"/>
            <a:ext cx="6554289"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32783" y="2687927"/>
            <a:ext cx="6554289"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graphicFrame>
        <p:nvGraphicFramePr>
          <p:cNvPr id="15" name="Table 14">
            <a:extLst>
              <a:ext uri="{FF2B5EF4-FFF2-40B4-BE49-F238E27FC236}">
                <a16:creationId xmlns:a16="http://schemas.microsoft.com/office/drawing/2014/main" id="{AD3A2DA8-CE6B-B84E-BDB1-CE4EE7EA2489}"/>
              </a:ext>
            </a:extLst>
          </p:cNvPr>
          <p:cNvGraphicFramePr>
            <a:graphicFrameLocks noGrp="1"/>
          </p:cNvGraphicFramePr>
          <p:nvPr userDrawn="1">
            <p:extLst>
              <p:ext uri="{D42A27DB-BD31-4B8C-83A1-F6EECF244321}">
                <p14:modId xmlns:p14="http://schemas.microsoft.com/office/powerpoint/2010/main" val="2994716418"/>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43A0C1BB-7866-2340-9A79-B800A83FBD70}"/>
              </a:ext>
            </a:extLst>
          </p:cNvPr>
          <p:cNvGraphicFramePr>
            <a:graphicFrameLocks noGrp="1"/>
          </p:cNvGraphicFramePr>
          <p:nvPr userDrawn="1">
            <p:extLst>
              <p:ext uri="{D42A27DB-BD31-4B8C-83A1-F6EECF244321}">
                <p14:modId xmlns:p14="http://schemas.microsoft.com/office/powerpoint/2010/main" val="2611889698"/>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44928"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40880"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36831"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32783"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00"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p:txBody>
          <a:bodyPr/>
          <a:lstStyle/>
          <a:p>
            <a:endParaRPr lang="en-US" dirty="0"/>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p:txBody>
          <a:bodyPr/>
          <a:lstStyle/>
          <a:p>
            <a:endParaRPr lang="en-US"/>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endParaRPr lang="en-US"/>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p:txBody>
          <a:bodyPr/>
          <a:lstStyle/>
          <a:p>
            <a:endParaRPr lang="en-US"/>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p:txBody>
          <a:bodyPr/>
          <a:lstStyle/>
          <a:p>
            <a:endParaRPr lang="en-US"/>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52746625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582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8</cp:revision>
  <dcterms:created xsi:type="dcterms:W3CDTF">2019-01-09T23:22:57Z</dcterms:created>
  <dcterms:modified xsi:type="dcterms:W3CDTF">2019-08-09T21:33:03Z</dcterms:modified>
</cp:coreProperties>
</file>