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6" r:id="rId2"/>
  </p:sldMasterIdLst>
  <p:notesMasterIdLst>
    <p:notesMasterId r:id="rId4"/>
  </p:notesMasterIdLst>
  <p:handoutMasterIdLst>
    <p:handoutMasterId r:id="rId5"/>
  </p:handoutMasterIdLst>
  <p:sldIdLst>
    <p:sldId id="258" r:id="rId3"/>
  </p:sldIdLst>
  <p:sldSz cx="32918400" cy="164592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autoAdjust="0"/>
    <p:restoredTop sz="94632" autoAdjust="0"/>
  </p:normalViewPr>
  <p:slideViewPr>
    <p:cSldViewPr snapToGrid="0" snapToObjects="1" showGuides="1">
      <p:cViewPr varScale="1">
        <p:scale>
          <a:sx n="51" d="100"/>
          <a:sy n="51" d="100"/>
        </p:scale>
        <p:origin x="624" y="2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C59B4CEE-3EB7-4543-BA33-2C101BA161BB}"/>
              </a:ext>
            </a:extLst>
          </p:cNvPr>
          <p:cNvSpPr>
            <a:spLocks noGrp="1"/>
          </p:cNvSpPr>
          <p:nvPr>
            <p:ph type="body" sz="quarter" idx="12" hasCustomPrompt="1"/>
          </p:nvPr>
        </p:nvSpPr>
        <p:spPr>
          <a:xfrm>
            <a:off x="6743700" y="170120"/>
            <a:ext cx="194310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883DB18E-C688-5A4A-840B-D0DDE75EC6B8}"/>
              </a:ext>
            </a:extLst>
          </p:cNvPr>
          <p:cNvSpPr>
            <a:spLocks noGrp="1"/>
          </p:cNvSpPr>
          <p:nvPr>
            <p:ph type="body" sz="quarter" idx="11" hasCustomPrompt="1"/>
          </p:nvPr>
        </p:nvSpPr>
        <p:spPr>
          <a:xfrm>
            <a:off x="6743700" y="1010599"/>
            <a:ext cx="19431000"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8A4109D2-1502-6F46-9FE3-89AB5ADA9DD0}"/>
              </a:ext>
            </a:extLst>
          </p:cNvPr>
          <p:cNvSpPr>
            <a:spLocks noGrp="1"/>
          </p:cNvSpPr>
          <p:nvPr>
            <p:ph type="body" sz="quarter" idx="10" hasCustomPrompt="1"/>
          </p:nvPr>
        </p:nvSpPr>
        <p:spPr>
          <a:xfrm>
            <a:off x="6743700" y="1684824"/>
            <a:ext cx="194310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FE611FEF-AC63-684F-8A39-56BC41034166}"/>
              </a:ext>
            </a:extLst>
          </p:cNvPr>
          <p:cNvSpPr>
            <a:spLocks noGrp="1"/>
          </p:cNvSpPr>
          <p:nvPr>
            <p:ph type="body" sz="quarter" idx="15" hasCustomPrompt="1"/>
          </p:nvPr>
        </p:nvSpPr>
        <p:spPr>
          <a:xfrm>
            <a:off x="228601" y="2822896"/>
            <a:ext cx="6362699"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9BA5555B-AEE3-C84F-AC18-C227285BE3DE}"/>
              </a:ext>
            </a:extLst>
          </p:cNvPr>
          <p:cNvSpPr>
            <a:spLocks noGrp="1"/>
          </p:cNvSpPr>
          <p:nvPr>
            <p:ph type="body" sz="quarter" idx="16" hasCustomPrompt="1"/>
          </p:nvPr>
        </p:nvSpPr>
        <p:spPr>
          <a:xfrm>
            <a:off x="228600" y="3228607"/>
            <a:ext cx="634855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66F9A193-66CF-8145-9F42-0BF5B3ED34C1}"/>
              </a:ext>
            </a:extLst>
          </p:cNvPr>
          <p:cNvSpPr>
            <a:spLocks noGrp="1"/>
          </p:cNvSpPr>
          <p:nvPr>
            <p:ph type="body" sz="quarter" idx="17" hasCustomPrompt="1"/>
          </p:nvPr>
        </p:nvSpPr>
        <p:spPr>
          <a:xfrm>
            <a:off x="228601" y="6870541"/>
            <a:ext cx="6362699"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974A925C-4765-3F4D-AAB5-94F7DB5805F1}"/>
              </a:ext>
            </a:extLst>
          </p:cNvPr>
          <p:cNvSpPr>
            <a:spLocks noGrp="1"/>
          </p:cNvSpPr>
          <p:nvPr>
            <p:ph type="body" sz="quarter" idx="23" hasCustomPrompt="1"/>
          </p:nvPr>
        </p:nvSpPr>
        <p:spPr>
          <a:xfrm>
            <a:off x="228600" y="7270651"/>
            <a:ext cx="6348557"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C08EF744-3CE6-5245-B20F-480C54DD914E}"/>
              </a:ext>
            </a:extLst>
          </p:cNvPr>
          <p:cNvSpPr>
            <a:spLocks noGrp="1"/>
          </p:cNvSpPr>
          <p:nvPr>
            <p:ph type="body" sz="quarter" idx="18" hasCustomPrompt="1"/>
          </p:nvPr>
        </p:nvSpPr>
        <p:spPr>
          <a:xfrm>
            <a:off x="6755680" y="2816384"/>
            <a:ext cx="6350720"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2" name="Text Placeholder 13">
            <a:extLst>
              <a:ext uri="{FF2B5EF4-FFF2-40B4-BE49-F238E27FC236}">
                <a16:creationId xmlns:a16="http://schemas.microsoft.com/office/drawing/2014/main" id="{3E495CC0-D111-1344-883D-9EC56BD3CDF5}"/>
              </a:ext>
            </a:extLst>
          </p:cNvPr>
          <p:cNvSpPr>
            <a:spLocks noGrp="1"/>
          </p:cNvSpPr>
          <p:nvPr>
            <p:ph type="body" sz="quarter" idx="24" hasCustomPrompt="1"/>
          </p:nvPr>
        </p:nvSpPr>
        <p:spPr>
          <a:xfrm>
            <a:off x="6755679" y="3228607"/>
            <a:ext cx="6350721"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6B2D07B3-C704-3445-B9FE-095A0794F7B0}"/>
              </a:ext>
            </a:extLst>
          </p:cNvPr>
          <p:cNvSpPr>
            <a:spLocks noGrp="1"/>
          </p:cNvSpPr>
          <p:nvPr>
            <p:ph type="body" sz="quarter" idx="19" hasCustomPrompt="1"/>
          </p:nvPr>
        </p:nvSpPr>
        <p:spPr>
          <a:xfrm>
            <a:off x="19826143" y="2816384"/>
            <a:ext cx="6348557"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4" name="Text Placeholder 13">
            <a:extLst>
              <a:ext uri="{FF2B5EF4-FFF2-40B4-BE49-F238E27FC236}">
                <a16:creationId xmlns:a16="http://schemas.microsoft.com/office/drawing/2014/main" id="{10F60258-AB85-0249-BAE5-DC41D64DCD89}"/>
              </a:ext>
            </a:extLst>
          </p:cNvPr>
          <p:cNvSpPr>
            <a:spLocks noGrp="1"/>
          </p:cNvSpPr>
          <p:nvPr>
            <p:ph type="body" sz="quarter" idx="25" hasCustomPrompt="1"/>
          </p:nvPr>
        </p:nvSpPr>
        <p:spPr>
          <a:xfrm>
            <a:off x="19823979" y="3231747"/>
            <a:ext cx="6338742"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D99FB840-DEF5-444B-9F6F-E44752C7A3C8}"/>
              </a:ext>
            </a:extLst>
          </p:cNvPr>
          <p:cNvSpPr>
            <a:spLocks noGrp="1"/>
          </p:cNvSpPr>
          <p:nvPr>
            <p:ph type="body" sz="quarter" idx="20" hasCustomPrompt="1"/>
          </p:nvPr>
        </p:nvSpPr>
        <p:spPr>
          <a:xfrm>
            <a:off x="26336916" y="2831637"/>
            <a:ext cx="6328928"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6" name="Text Placeholder 13">
            <a:extLst>
              <a:ext uri="{FF2B5EF4-FFF2-40B4-BE49-F238E27FC236}">
                <a16:creationId xmlns:a16="http://schemas.microsoft.com/office/drawing/2014/main" id="{A263FFC9-3FC4-C345-BA57-821E2FA51117}"/>
              </a:ext>
            </a:extLst>
          </p:cNvPr>
          <p:cNvSpPr>
            <a:spLocks noGrp="1"/>
          </p:cNvSpPr>
          <p:nvPr>
            <p:ph type="body" sz="quarter" idx="26" hasCustomPrompt="1"/>
          </p:nvPr>
        </p:nvSpPr>
        <p:spPr>
          <a:xfrm>
            <a:off x="26351057" y="3239224"/>
            <a:ext cx="6324600"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9">
            <a:extLst>
              <a:ext uri="{FF2B5EF4-FFF2-40B4-BE49-F238E27FC236}">
                <a16:creationId xmlns:a16="http://schemas.microsoft.com/office/drawing/2014/main" id="{6BF45977-55FC-B046-BD5A-C758464BF925}"/>
              </a:ext>
            </a:extLst>
          </p:cNvPr>
          <p:cNvSpPr>
            <a:spLocks noGrp="1"/>
          </p:cNvSpPr>
          <p:nvPr>
            <p:ph type="body" sz="quarter" idx="21" hasCustomPrompt="1"/>
          </p:nvPr>
        </p:nvSpPr>
        <p:spPr>
          <a:xfrm>
            <a:off x="26327100" y="9603613"/>
            <a:ext cx="6362700"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8" name="Text Placeholder 13">
            <a:extLst>
              <a:ext uri="{FF2B5EF4-FFF2-40B4-BE49-F238E27FC236}">
                <a16:creationId xmlns:a16="http://schemas.microsoft.com/office/drawing/2014/main" id="{39864F98-8062-D443-AE2E-F917D32891D3}"/>
              </a:ext>
            </a:extLst>
          </p:cNvPr>
          <p:cNvSpPr>
            <a:spLocks noGrp="1"/>
          </p:cNvSpPr>
          <p:nvPr>
            <p:ph type="body" sz="quarter" idx="27" hasCustomPrompt="1"/>
          </p:nvPr>
        </p:nvSpPr>
        <p:spPr>
          <a:xfrm>
            <a:off x="26351056" y="10003723"/>
            <a:ext cx="6338743"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9">
            <a:extLst>
              <a:ext uri="{FF2B5EF4-FFF2-40B4-BE49-F238E27FC236}">
                <a16:creationId xmlns:a16="http://schemas.microsoft.com/office/drawing/2014/main" id="{C683755B-D3D9-6A47-861D-3544DB02B190}"/>
              </a:ext>
            </a:extLst>
          </p:cNvPr>
          <p:cNvSpPr>
            <a:spLocks noGrp="1"/>
          </p:cNvSpPr>
          <p:nvPr>
            <p:ph type="body" sz="quarter" idx="22" hasCustomPrompt="1"/>
          </p:nvPr>
        </p:nvSpPr>
        <p:spPr>
          <a:xfrm>
            <a:off x="26336916" y="13587564"/>
            <a:ext cx="6352884"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20" name="Text Placeholder 13">
            <a:extLst>
              <a:ext uri="{FF2B5EF4-FFF2-40B4-BE49-F238E27FC236}">
                <a16:creationId xmlns:a16="http://schemas.microsoft.com/office/drawing/2014/main" id="{4CB04C5A-F6F2-D747-9302-6C0AD598908A}"/>
              </a:ext>
            </a:extLst>
          </p:cNvPr>
          <p:cNvSpPr>
            <a:spLocks noGrp="1"/>
          </p:cNvSpPr>
          <p:nvPr>
            <p:ph type="body" sz="quarter" idx="28" hasCustomPrompt="1"/>
          </p:nvPr>
        </p:nvSpPr>
        <p:spPr>
          <a:xfrm>
            <a:off x="26351056" y="13987674"/>
            <a:ext cx="6338742"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9">
            <a:extLst>
              <a:ext uri="{FF2B5EF4-FFF2-40B4-BE49-F238E27FC236}">
                <a16:creationId xmlns:a16="http://schemas.microsoft.com/office/drawing/2014/main" id="{54403BFF-886C-0241-8552-B7CB1B90EFD4}"/>
              </a:ext>
            </a:extLst>
          </p:cNvPr>
          <p:cNvSpPr>
            <a:spLocks noGrp="1"/>
          </p:cNvSpPr>
          <p:nvPr>
            <p:ph type="body" sz="quarter" idx="29" hasCustomPrompt="1"/>
          </p:nvPr>
        </p:nvSpPr>
        <p:spPr>
          <a:xfrm>
            <a:off x="13296900" y="2822896"/>
            <a:ext cx="6338743" cy="400110"/>
          </a:xfrm>
          <a:prstGeom prst="rect">
            <a:avLst/>
          </a:prstGeom>
        </p:spPr>
        <p:txBody>
          <a:bodyPr wrap="square">
            <a:spAutoFit/>
          </a:bodyPr>
          <a:lstStyle>
            <a:lvl1pPr marL="0" indent="0" algn="ctr">
              <a:buNone/>
              <a:defRPr lang="en-US" sz="20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22" name="Text Placeholder 13">
            <a:extLst>
              <a:ext uri="{FF2B5EF4-FFF2-40B4-BE49-F238E27FC236}">
                <a16:creationId xmlns:a16="http://schemas.microsoft.com/office/drawing/2014/main" id="{30CAE39C-D192-6045-AB25-C0135E6CDAEC}"/>
              </a:ext>
            </a:extLst>
          </p:cNvPr>
          <p:cNvSpPr>
            <a:spLocks noGrp="1"/>
          </p:cNvSpPr>
          <p:nvPr>
            <p:ph type="body" sz="quarter" idx="30" hasCustomPrompt="1"/>
          </p:nvPr>
        </p:nvSpPr>
        <p:spPr>
          <a:xfrm>
            <a:off x="13294736" y="3235119"/>
            <a:ext cx="6324600" cy="1988237"/>
          </a:xfrm>
          <a:prstGeom prst="rect">
            <a:avLst/>
          </a:prstGeom>
        </p:spPr>
        <p:txBody>
          <a:bodyPr wrap="square" lIns="365760" tIns="365760" rIns="365760" bIns="365760">
            <a:spAutoFit/>
          </a:bodyPr>
          <a:lstStyle>
            <a:lvl1pPr marL="0" indent="0">
              <a:buNone/>
              <a:tabLst/>
              <a:defRPr lang="en-US" sz="2000" dirty="0"/>
            </a:lvl1pPr>
            <a:lvl2pPr marL="461963" indent="-231775">
              <a:tabLst/>
              <a:defRPr lang="en-US" sz="1600" dirty="0"/>
            </a:lvl2pPr>
            <a:lvl3pPr marL="461963" indent="-231775">
              <a:tabLst/>
              <a:defRPr lang="en-US" sz="1200" dirty="0"/>
            </a:lvl3pPr>
            <a:lvl4pPr marL="461963" indent="-231775">
              <a:tabLst/>
              <a:defRPr lang="en-US" sz="1000" dirty="0"/>
            </a:lvl4pPr>
            <a:lvl5pPr marL="461963" indent="-231775">
              <a:tabLst/>
              <a:defRPr lang="en-US" sz="10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3603094"/>
      </p:ext>
    </p:extLst>
  </p:cSld>
  <p:clrMapOvr>
    <a:masterClrMapping/>
  </p:clrMapOvr>
  <p:extLst>
    <p:ext uri="{DCECCB84-F9BA-43D5-87BE-67443E8EF086}">
      <p15:sldGuideLst xmlns:p15="http://schemas.microsoft.com/office/powerpoint/2012/main">
        <p15:guide id="1" orient="horz" pos="10104" userDrawn="1">
          <p15:clr>
            <a:srgbClr val="FBAE40"/>
          </p15:clr>
        </p15:guide>
        <p15:guide id="2" pos="144" userDrawn="1">
          <p15:clr>
            <a:srgbClr val="FBAE40"/>
          </p15:clr>
        </p15:guide>
        <p15:guide id="3" pos="4152" userDrawn="1">
          <p15:clr>
            <a:srgbClr val="FBAE40"/>
          </p15:clr>
        </p15:guide>
        <p15:guide id="4" pos="4248" userDrawn="1">
          <p15:clr>
            <a:srgbClr val="FBAE40"/>
          </p15:clr>
        </p15:guide>
        <p15:guide id="5" pos="8256" userDrawn="1">
          <p15:clr>
            <a:srgbClr val="FBAE40"/>
          </p15:clr>
        </p15:guide>
        <p15:guide id="6" pos="8376" userDrawn="1">
          <p15:clr>
            <a:srgbClr val="FBAE40"/>
          </p15:clr>
        </p15:guide>
        <p15:guide id="7" pos="12360" userDrawn="1">
          <p15:clr>
            <a:srgbClr val="FBAE40"/>
          </p15:clr>
        </p15:guide>
        <p15:guide id="8" pos="12480" userDrawn="1">
          <p15:clr>
            <a:srgbClr val="FBAE40"/>
          </p15:clr>
        </p15:guide>
        <p15:guide id="9" pos="16488" userDrawn="1">
          <p15:clr>
            <a:srgbClr val="FBAE40"/>
          </p15:clr>
        </p15:guide>
        <p15:guide id="10" pos="16584" userDrawn="1">
          <p15:clr>
            <a:srgbClr val="FBAE40"/>
          </p15:clr>
        </p15:guide>
        <p15:guide id="11" pos="20592" userDrawn="1">
          <p15:clr>
            <a:srgbClr val="FBAE40"/>
          </p15:clr>
        </p15:guide>
        <p15:guide id="12" orient="horz" pos="1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17341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32918400" cy="2400300"/>
          </a:xfrm>
          <a:prstGeom prst="rect">
            <a:avLst/>
          </a:prstGeom>
          <a:solidFill>
            <a:schemeClr val="accent1"/>
          </a:solidFill>
          <a:ln w="9525">
            <a:noFill/>
            <a:miter lim="800000"/>
            <a:headEnd/>
            <a:tailEnd/>
          </a:ln>
          <a:effectLst/>
        </p:spPr>
        <p:txBody>
          <a:bodyPr wrap="none" lIns="45718" tIns="22859" rIns="45718" bIns="22859" anchor="ctr"/>
          <a:lstStyle/>
          <a:p>
            <a:pPr>
              <a:defRPr/>
            </a:pPr>
            <a:endParaRPr lang="en-US" sz="2457" dirty="0"/>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2860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29" name="Rounded Rectangle 28">
            <a:extLst>
              <a:ext uri="{FF2B5EF4-FFF2-40B4-BE49-F238E27FC236}">
                <a16:creationId xmlns:a16="http://schemas.microsoft.com/office/drawing/2014/main" id="{FB7E1ED3-C5C4-3442-BA2D-502AE27F2860}"/>
              </a:ext>
            </a:extLst>
          </p:cNvPr>
          <p:cNvSpPr/>
          <p:nvPr userDrawn="1"/>
        </p:nvSpPr>
        <p:spPr>
          <a:xfrm>
            <a:off x="1328166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0" name="Rounded Rectangle 29">
            <a:extLst>
              <a:ext uri="{FF2B5EF4-FFF2-40B4-BE49-F238E27FC236}">
                <a16:creationId xmlns:a16="http://schemas.microsoft.com/office/drawing/2014/main" id="{3245A3C7-C474-8D47-9441-9BCC37531821}"/>
              </a:ext>
            </a:extLst>
          </p:cNvPr>
          <p:cNvSpPr/>
          <p:nvPr userDrawn="1"/>
        </p:nvSpPr>
        <p:spPr>
          <a:xfrm>
            <a:off x="1980819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1" name="Rounded Rectangle 30">
            <a:extLst>
              <a:ext uri="{FF2B5EF4-FFF2-40B4-BE49-F238E27FC236}">
                <a16:creationId xmlns:a16="http://schemas.microsoft.com/office/drawing/2014/main" id="{26B3EB23-1B8E-D644-9397-F0D3C1F712F9}"/>
              </a:ext>
            </a:extLst>
          </p:cNvPr>
          <p:cNvSpPr/>
          <p:nvPr userDrawn="1"/>
        </p:nvSpPr>
        <p:spPr>
          <a:xfrm>
            <a:off x="2633472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2" name="Rounded Rectangle 31">
            <a:extLst>
              <a:ext uri="{FF2B5EF4-FFF2-40B4-BE49-F238E27FC236}">
                <a16:creationId xmlns:a16="http://schemas.microsoft.com/office/drawing/2014/main" id="{F61B3511-74B8-C246-AF48-05E5D5A1652E}"/>
              </a:ext>
            </a:extLst>
          </p:cNvPr>
          <p:cNvSpPr/>
          <p:nvPr userDrawn="1"/>
        </p:nvSpPr>
        <p:spPr>
          <a:xfrm>
            <a:off x="675513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14">
            <a:extLst>
              <a:ext uri="{FF2B5EF4-FFF2-40B4-BE49-F238E27FC236}">
                <a16:creationId xmlns:a16="http://schemas.microsoft.com/office/drawing/2014/main" id="{6F021384-9D9E-C046-B556-0297142CC9AC}"/>
              </a:ext>
            </a:extLst>
          </p:cNvPr>
          <p:cNvSpPr txBox="1">
            <a:spLocks noChangeArrowheads="1"/>
          </p:cNvSpPr>
          <p:nvPr userDrawn="1"/>
        </p:nvSpPr>
        <p:spPr bwMode="auto">
          <a:xfrm>
            <a:off x="364499" y="16126753"/>
            <a:ext cx="1571625" cy="170719"/>
          </a:xfrm>
          <a:prstGeom prst="rect">
            <a:avLst/>
          </a:prstGeom>
          <a:noFill/>
          <a:ln w="9525">
            <a:noFill/>
            <a:miter lim="800000"/>
            <a:headEnd/>
            <a:tailEnd/>
          </a:ln>
          <a:effectLst/>
        </p:spPr>
        <p:txBody>
          <a:bodyPr wrap="square" lIns="45632" tIns="22812" rIns="45632" bIns="22812">
            <a:spAutoFit/>
          </a:bodyPr>
          <a:lstStyle/>
          <a:p>
            <a:pPr eaLnBrk="0" hangingPunct="0">
              <a:lnSpc>
                <a:spcPct val="65000"/>
              </a:lnSpc>
              <a:spcBef>
                <a:spcPct val="50000"/>
              </a:spcBef>
              <a:defRPr/>
            </a:pPr>
            <a:r>
              <a:rPr lang="en-US" sz="250" b="1" dirty="0">
                <a:solidFill>
                  <a:schemeClr val="bg1">
                    <a:lumMod val="75000"/>
                  </a:schemeClr>
                </a:solidFill>
                <a:latin typeface="Arial" charset="0"/>
              </a:rPr>
              <a:t>RESEARCH POSTER PRESENTATION TEMPLATE  © 2019</a:t>
            </a:r>
          </a:p>
          <a:p>
            <a:pPr marL="0" marR="0" lvl="0" indent="0" algn="l" defTabSz="2821185" rtl="0" eaLnBrk="0" fontAlgn="auto" latinLnBrk="0" hangingPunct="0">
              <a:lnSpc>
                <a:spcPct val="65000"/>
              </a:lnSpc>
              <a:spcBef>
                <a:spcPct val="50000"/>
              </a:spcBef>
              <a:spcAft>
                <a:spcPts val="0"/>
              </a:spcAft>
              <a:buClrTx/>
              <a:buSzTx/>
              <a:buFontTx/>
              <a:buNone/>
              <a:tabLst/>
              <a:defRPr/>
            </a:pPr>
            <a:r>
              <a:rPr lang="en-US" sz="550" b="1" dirty="0" err="1">
                <a:solidFill>
                  <a:schemeClr val="bg1">
                    <a:lumMod val="75000"/>
                  </a:schemeClr>
                </a:solidFill>
                <a:latin typeface="Arial" charset="0"/>
              </a:rPr>
              <a:t>www.PosterPresentations.com</a:t>
            </a:r>
            <a:endParaRPr lang="en-US" sz="400" b="1" dirty="0">
              <a:solidFill>
                <a:schemeClr val="bg1">
                  <a:lumMod val="75000"/>
                </a:schemeClr>
              </a:solidFill>
              <a:latin typeface="Arial" charset="0"/>
            </a:endParaRPr>
          </a:p>
        </p:txBody>
      </p:sp>
      <p:graphicFrame>
        <p:nvGraphicFramePr>
          <p:cNvPr id="14" name="Table 13">
            <a:extLst>
              <a:ext uri="{FF2B5EF4-FFF2-40B4-BE49-F238E27FC236}">
                <a16:creationId xmlns:a16="http://schemas.microsoft.com/office/drawing/2014/main" id="{B38D8FE4-86A5-9D4A-B659-44BB1744C7AE}"/>
              </a:ext>
            </a:extLst>
          </p:cNvPr>
          <p:cNvGraphicFramePr>
            <a:graphicFrameLocks noGrp="1"/>
          </p:cNvGraphicFramePr>
          <p:nvPr userDrawn="1">
            <p:extLst>
              <p:ext uri="{D42A27DB-BD31-4B8C-83A1-F6EECF244321}">
                <p14:modId xmlns:p14="http://schemas.microsoft.com/office/powerpoint/2010/main" val="1918696210"/>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63B867B5-4280-6E4C-B2F8-57E74114DAC1}"/>
              </a:ext>
            </a:extLst>
          </p:cNvPr>
          <p:cNvGraphicFramePr>
            <a:graphicFrameLocks noGrp="1"/>
          </p:cNvGraphicFramePr>
          <p:nvPr userDrawn="1">
            <p:extLst>
              <p:ext uri="{D42A27DB-BD31-4B8C-83A1-F6EECF244321}">
                <p14:modId xmlns:p14="http://schemas.microsoft.com/office/powerpoint/2010/main" val="1373173758"/>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9414164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2194450" rtl="0" eaLnBrk="1" latinLnBrk="0" hangingPunct="1">
        <a:spcBef>
          <a:spcPct val="0"/>
        </a:spcBef>
        <a:buNone/>
        <a:defRPr sz="4400" kern="1200">
          <a:solidFill>
            <a:schemeClr val="bg1"/>
          </a:solidFill>
          <a:latin typeface="Trebuchet MS" pitchFamily="34" charset="0"/>
          <a:ea typeface="+mj-ea"/>
          <a:cs typeface="+mj-cs"/>
        </a:defRPr>
      </a:lvl1pPr>
    </p:titleStyle>
    <p:bodyStyle>
      <a:lvl1pPr marL="381000" indent="-381000" algn="l" defTabSz="2194450" rtl="0" eaLnBrk="1" latinLnBrk="0" hangingPunct="1">
        <a:spcBef>
          <a:spcPct val="20000"/>
        </a:spcBef>
        <a:buFont typeface="Arial" pitchFamily="34" charset="0"/>
        <a:buChar char="•"/>
        <a:tabLst/>
        <a:defRPr sz="2400" kern="1200">
          <a:solidFill>
            <a:schemeClr val="tx1"/>
          </a:solidFill>
          <a:latin typeface="+mn-lt"/>
          <a:ea typeface="+mn-ea"/>
          <a:cs typeface="+mn-cs"/>
        </a:defRPr>
      </a:lvl1pPr>
      <a:lvl2pPr marL="381000" indent="-381000" algn="l" defTabSz="2194450" rtl="0" eaLnBrk="1" latinLnBrk="0" hangingPunct="1">
        <a:spcBef>
          <a:spcPct val="20000"/>
        </a:spcBef>
        <a:buFont typeface="Arial" pitchFamily="34" charset="0"/>
        <a:buChar char="–"/>
        <a:tabLst/>
        <a:defRPr sz="2000" kern="1200">
          <a:solidFill>
            <a:schemeClr val="tx1"/>
          </a:solidFill>
          <a:latin typeface="+mn-lt"/>
          <a:ea typeface="+mn-ea"/>
          <a:cs typeface="+mn-cs"/>
        </a:defRPr>
      </a:lvl2pPr>
      <a:lvl3pPr marL="381000" indent="-381000" algn="l" defTabSz="2194450" rtl="0" eaLnBrk="1" latinLnBrk="0" hangingPunct="1">
        <a:spcBef>
          <a:spcPct val="20000"/>
        </a:spcBef>
        <a:buFont typeface="Arial" pitchFamily="34" charset="0"/>
        <a:buChar char="•"/>
        <a:tabLst/>
        <a:defRPr sz="1600" kern="1200">
          <a:solidFill>
            <a:schemeClr val="tx1"/>
          </a:solidFill>
          <a:latin typeface="+mn-lt"/>
          <a:ea typeface="+mn-ea"/>
          <a:cs typeface="+mn-cs"/>
        </a:defRPr>
      </a:lvl3pPr>
      <a:lvl4pPr marL="381000" indent="-381000" algn="l" defTabSz="2194450" rtl="0" eaLnBrk="1" latinLnBrk="0" hangingPunct="1">
        <a:spcBef>
          <a:spcPct val="20000"/>
        </a:spcBef>
        <a:buFont typeface="Arial" pitchFamily="34" charset="0"/>
        <a:buChar char="–"/>
        <a:tabLst/>
        <a:defRPr sz="1200" kern="1200">
          <a:solidFill>
            <a:schemeClr val="tx1"/>
          </a:solidFill>
          <a:latin typeface="+mn-lt"/>
          <a:ea typeface="+mn-ea"/>
          <a:cs typeface="+mn-cs"/>
        </a:defRPr>
      </a:lvl4pPr>
      <a:lvl5pPr marL="381000" indent="-381000" algn="l" defTabSz="2194450" rtl="0" eaLnBrk="1" latinLnBrk="0" hangingPunct="1">
        <a:spcBef>
          <a:spcPct val="20000"/>
        </a:spcBef>
        <a:buFont typeface="Arial" pitchFamily="34" charset="0"/>
        <a:buChar char="»"/>
        <a:tabLst/>
        <a:defRPr sz="1200" kern="1200">
          <a:solidFill>
            <a:schemeClr val="tx1"/>
          </a:solidFill>
          <a:latin typeface="+mn-lt"/>
          <a:ea typeface="+mn-ea"/>
          <a:cs typeface="+mn-cs"/>
        </a:defRPr>
      </a:lvl5pPr>
      <a:lvl6pPr marL="6034739" indent="-548613" algn="l" defTabSz="219445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31963" indent="-548613" algn="l" defTabSz="219445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29189" indent="-548613" algn="l" defTabSz="219445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326414" indent="-548613" algn="l" defTabSz="219445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32918400" cy="2400300"/>
          </a:xfrm>
          <a:prstGeom prst="rect">
            <a:avLst/>
          </a:prstGeom>
          <a:solidFill>
            <a:schemeClr val="accent1"/>
          </a:solidFill>
          <a:ln w="9525">
            <a:noFill/>
            <a:miter lim="800000"/>
            <a:headEnd/>
            <a:tailEnd/>
          </a:ln>
          <a:effectLst/>
        </p:spPr>
        <p:txBody>
          <a:bodyPr wrap="none" lIns="45718" tIns="22859" rIns="45718" bIns="22859" anchor="ctr"/>
          <a:lstStyle/>
          <a:p>
            <a:pPr>
              <a:defRPr/>
            </a:pPr>
            <a:endParaRPr lang="en-US" sz="2457" dirty="0"/>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2860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29" name="Rounded Rectangle 28">
            <a:extLst>
              <a:ext uri="{FF2B5EF4-FFF2-40B4-BE49-F238E27FC236}">
                <a16:creationId xmlns:a16="http://schemas.microsoft.com/office/drawing/2014/main" id="{FB7E1ED3-C5C4-3442-BA2D-502AE27F2860}"/>
              </a:ext>
            </a:extLst>
          </p:cNvPr>
          <p:cNvSpPr/>
          <p:nvPr userDrawn="1"/>
        </p:nvSpPr>
        <p:spPr>
          <a:xfrm>
            <a:off x="1328166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0" name="Rounded Rectangle 29">
            <a:extLst>
              <a:ext uri="{FF2B5EF4-FFF2-40B4-BE49-F238E27FC236}">
                <a16:creationId xmlns:a16="http://schemas.microsoft.com/office/drawing/2014/main" id="{3245A3C7-C474-8D47-9441-9BCC37531821}"/>
              </a:ext>
            </a:extLst>
          </p:cNvPr>
          <p:cNvSpPr/>
          <p:nvPr userDrawn="1"/>
        </p:nvSpPr>
        <p:spPr>
          <a:xfrm>
            <a:off x="1980819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1" name="Rounded Rectangle 30">
            <a:extLst>
              <a:ext uri="{FF2B5EF4-FFF2-40B4-BE49-F238E27FC236}">
                <a16:creationId xmlns:a16="http://schemas.microsoft.com/office/drawing/2014/main" id="{26B3EB23-1B8E-D644-9397-F0D3C1F712F9}"/>
              </a:ext>
            </a:extLst>
          </p:cNvPr>
          <p:cNvSpPr/>
          <p:nvPr userDrawn="1"/>
        </p:nvSpPr>
        <p:spPr>
          <a:xfrm>
            <a:off x="2633472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sp>
        <p:nvSpPr>
          <p:cNvPr id="32" name="Rounded Rectangle 31">
            <a:extLst>
              <a:ext uri="{FF2B5EF4-FFF2-40B4-BE49-F238E27FC236}">
                <a16:creationId xmlns:a16="http://schemas.microsoft.com/office/drawing/2014/main" id="{F61B3511-74B8-C246-AF48-05E5D5A1652E}"/>
              </a:ext>
            </a:extLst>
          </p:cNvPr>
          <p:cNvSpPr/>
          <p:nvPr userDrawn="1"/>
        </p:nvSpPr>
        <p:spPr>
          <a:xfrm>
            <a:off x="6755130" y="2687927"/>
            <a:ext cx="635508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7"/>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14">
            <a:extLst>
              <a:ext uri="{FF2B5EF4-FFF2-40B4-BE49-F238E27FC236}">
                <a16:creationId xmlns:a16="http://schemas.microsoft.com/office/drawing/2014/main" id="{6F021384-9D9E-C046-B556-0297142CC9AC}"/>
              </a:ext>
            </a:extLst>
          </p:cNvPr>
          <p:cNvSpPr txBox="1">
            <a:spLocks noChangeArrowheads="1"/>
          </p:cNvSpPr>
          <p:nvPr userDrawn="1"/>
        </p:nvSpPr>
        <p:spPr bwMode="auto">
          <a:xfrm>
            <a:off x="364499" y="16126753"/>
            <a:ext cx="1571625" cy="170719"/>
          </a:xfrm>
          <a:prstGeom prst="rect">
            <a:avLst/>
          </a:prstGeom>
          <a:noFill/>
          <a:ln w="9525">
            <a:noFill/>
            <a:miter lim="800000"/>
            <a:headEnd/>
            <a:tailEnd/>
          </a:ln>
          <a:effectLst/>
        </p:spPr>
        <p:txBody>
          <a:bodyPr wrap="square" lIns="45632" tIns="22812" rIns="45632" bIns="22812">
            <a:spAutoFit/>
          </a:bodyPr>
          <a:lstStyle/>
          <a:p>
            <a:pPr eaLnBrk="0" hangingPunct="0">
              <a:lnSpc>
                <a:spcPct val="65000"/>
              </a:lnSpc>
              <a:spcBef>
                <a:spcPct val="50000"/>
              </a:spcBef>
              <a:defRPr/>
            </a:pPr>
            <a:r>
              <a:rPr lang="en-US" sz="250" b="1" dirty="0">
                <a:solidFill>
                  <a:schemeClr val="bg1">
                    <a:lumMod val="75000"/>
                  </a:schemeClr>
                </a:solidFill>
                <a:latin typeface="Arial" charset="0"/>
              </a:rPr>
              <a:t>RESEARCH POSTER PRESENTATION TEMPLATE  © 2019</a:t>
            </a:r>
          </a:p>
          <a:p>
            <a:pPr marL="0" marR="0" lvl="0" indent="0" algn="l" defTabSz="2821185" rtl="0" eaLnBrk="0" fontAlgn="auto" latinLnBrk="0" hangingPunct="0">
              <a:lnSpc>
                <a:spcPct val="65000"/>
              </a:lnSpc>
              <a:spcBef>
                <a:spcPct val="50000"/>
              </a:spcBef>
              <a:spcAft>
                <a:spcPts val="0"/>
              </a:spcAft>
              <a:buClrTx/>
              <a:buSzTx/>
              <a:buFontTx/>
              <a:buNone/>
              <a:tabLst/>
              <a:defRPr/>
            </a:pPr>
            <a:r>
              <a:rPr lang="en-US" sz="550" b="1" dirty="0" err="1">
                <a:solidFill>
                  <a:schemeClr val="bg1">
                    <a:lumMod val="75000"/>
                  </a:schemeClr>
                </a:solidFill>
                <a:latin typeface="Arial" charset="0"/>
              </a:rPr>
              <a:t>www.PosterPresentations.com</a:t>
            </a:r>
            <a:endParaRPr lang="en-US" sz="400" b="1" dirty="0">
              <a:solidFill>
                <a:schemeClr val="bg1">
                  <a:lumMod val="75000"/>
                </a:schemeClr>
              </a:solidFill>
              <a:latin typeface="Arial" charset="0"/>
            </a:endParaRPr>
          </a:p>
        </p:txBody>
      </p:sp>
    </p:spTree>
    <p:extLst>
      <p:ext uri="{BB962C8B-B14F-4D97-AF65-F5344CB8AC3E}">
        <p14:creationId xmlns:p14="http://schemas.microsoft.com/office/powerpoint/2010/main" val="1065181471"/>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2194450" rtl="0" eaLnBrk="1" latinLnBrk="0" hangingPunct="1">
        <a:spcBef>
          <a:spcPct val="0"/>
        </a:spcBef>
        <a:buNone/>
        <a:defRPr sz="4400" kern="1200">
          <a:solidFill>
            <a:schemeClr val="bg1"/>
          </a:solidFill>
          <a:latin typeface="Trebuchet MS" pitchFamily="34" charset="0"/>
          <a:ea typeface="+mj-ea"/>
          <a:cs typeface="+mj-cs"/>
        </a:defRPr>
      </a:lvl1pPr>
    </p:titleStyle>
    <p:bodyStyle>
      <a:lvl1pPr marL="381000" indent="-381000" algn="l" defTabSz="2194450" rtl="0" eaLnBrk="1" latinLnBrk="0" hangingPunct="1">
        <a:spcBef>
          <a:spcPct val="20000"/>
        </a:spcBef>
        <a:buFont typeface="Arial" pitchFamily="34" charset="0"/>
        <a:buChar char="•"/>
        <a:tabLst/>
        <a:defRPr sz="2400" kern="1200">
          <a:solidFill>
            <a:schemeClr val="tx1"/>
          </a:solidFill>
          <a:latin typeface="+mn-lt"/>
          <a:ea typeface="+mn-ea"/>
          <a:cs typeface="+mn-cs"/>
        </a:defRPr>
      </a:lvl1pPr>
      <a:lvl2pPr marL="381000" indent="-381000" algn="l" defTabSz="2194450" rtl="0" eaLnBrk="1" latinLnBrk="0" hangingPunct="1">
        <a:spcBef>
          <a:spcPct val="20000"/>
        </a:spcBef>
        <a:buFont typeface="Arial" pitchFamily="34" charset="0"/>
        <a:buChar char="–"/>
        <a:tabLst/>
        <a:defRPr sz="2000" kern="1200">
          <a:solidFill>
            <a:schemeClr val="tx1"/>
          </a:solidFill>
          <a:latin typeface="+mn-lt"/>
          <a:ea typeface="+mn-ea"/>
          <a:cs typeface="+mn-cs"/>
        </a:defRPr>
      </a:lvl2pPr>
      <a:lvl3pPr marL="381000" indent="-381000" algn="l" defTabSz="2194450" rtl="0" eaLnBrk="1" latinLnBrk="0" hangingPunct="1">
        <a:spcBef>
          <a:spcPct val="20000"/>
        </a:spcBef>
        <a:buFont typeface="Arial" pitchFamily="34" charset="0"/>
        <a:buChar char="•"/>
        <a:tabLst/>
        <a:defRPr sz="1600" kern="1200">
          <a:solidFill>
            <a:schemeClr val="tx1"/>
          </a:solidFill>
          <a:latin typeface="+mn-lt"/>
          <a:ea typeface="+mn-ea"/>
          <a:cs typeface="+mn-cs"/>
        </a:defRPr>
      </a:lvl3pPr>
      <a:lvl4pPr marL="381000" indent="-381000" algn="l" defTabSz="2194450" rtl="0" eaLnBrk="1" latinLnBrk="0" hangingPunct="1">
        <a:spcBef>
          <a:spcPct val="20000"/>
        </a:spcBef>
        <a:buFont typeface="Arial" pitchFamily="34" charset="0"/>
        <a:buChar char="–"/>
        <a:tabLst/>
        <a:defRPr sz="1200" kern="1200">
          <a:solidFill>
            <a:schemeClr val="tx1"/>
          </a:solidFill>
          <a:latin typeface="+mn-lt"/>
          <a:ea typeface="+mn-ea"/>
          <a:cs typeface="+mn-cs"/>
        </a:defRPr>
      </a:lvl4pPr>
      <a:lvl5pPr marL="381000" indent="-381000" algn="l" defTabSz="2194450" rtl="0" eaLnBrk="1" latinLnBrk="0" hangingPunct="1">
        <a:spcBef>
          <a:spcPct val="20000"/>
        </a:spcBef>
        <a:buFont typeface="Arial" pitchFamily="34" charset="0"/>
        <a:buChar char="»"/>
        <a:tabLst/>
        <a:defRPr sz="1200" kern="1200">
          <a:solidFill>
            <a:schemeClr val="tx1"/>
          </a:solidFill>
          <a:latin typeface="+mn-lt"/>
          <a:ea typeface="+mn-ea"/>
          <a:cs typeface="+mn-cs"/>
        </a:defRPr>
      </a:lvl5pPr>
      <a:lvl6pPr marL="6034739" indent="-548613" algn="l" defTabSz="219445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31963" indent="-548613" algn="l" defTabSz="219445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29189" indent="-548613" algn="l" defTabSz="219445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326414" indent="-548613" algn="l" defTabSz="219445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37333A-64E1-3741-9C64-0F64C5C00F1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5A9D95C-3B5A-D640-87D3-619FB5D0703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0AEE62D-AF59-4646-830D-021A4679086B}"/>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70C04D94-4A16-2246-9E78-94C659924747}"/>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BE10EDAF-63EA-A049-A45F-39C8BABB3F9B}"/>
              </a:ext>
            </a:extLst>
          </p:cNvPr>
          <p:cNvSpPr>
            <a:spLocks noGrp="1"/>
          </p:cNvSpPr>
          <p:nvPr>
            <p:ph type="body" sz="quarter" idx="16"/>
          </p:nvPr>
        </p:nvSpPr>
        <p:spPr/>
        <p:txBody>
          <a:bodyPr/>
          <a:lstStyle/>
          <a:p>
            <a:endParaRPr lang="en-US"/>
          </a:p>
        </p:txBody>
      </p:sp>
      <p:sp>
        <p:nvSpPr>
          <p:cNvPr id="7" name="Text Placeholder 6">
            <a:extLst>
              <a:ext uri="{FF2B5EF4-FFF2-40B4-BE49-F238E27FC236}">
                <a16:creationId xmlns:a16="http://schemas.microsoft.com/office/drawing/2014/main" id="{6AD0D308-AF5E-9745-8A00-0D69E106E467}"/>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066B306B-DB1F-7645-8311-425A8A72A195}"/>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id="{505B0B72-6EA2-BC4F-9F38-F7C6D99185E8}"/>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7CE3CBC0-200B-BB4E-A618-D46D07825BD2}"/>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B4884611-44D8-3840-82AC-70EC2C5245B7}"/>
              </a:ext>
            </a:extLst>
          </p:cNvPr>
          <p:cNvSpPr>
            <a:spLocks noGrp="1"/>
          </p:cNvSpPr>
          <p:nvPr>
            <p:ph type="body" sz="quarter" idx="21"/>
          </p:nvPr>
        </p:nvSpPr>
        <p:spPr/>
        <p:txBody>
          <a:bodyPr/>
          <a:lstStyle/>
          <a:p>
            <a:endParaRPr lang="en-US"/>
          </a:p>
        </p:txBody>
      </p:sp>
      <p:sp>
        <p:nvSpPr>
          <p:cNvPr id="12" name="Text Placeholder 11">
            <a:extLst>
              <a:ext uri="{FF2B5EF4-FFF2-40B4-BE49-F238E27FC236}">
                <a16:creationId xmlns:a16="http://schemas.microsoft.com/office/drawing/2014/main" id="{7C2B446B-033B-6348-AD2F-58CE8E552480}"/>
              </a:ext>
            </a:extLst>
          </p:cNvPr>
          <p:cNvSpPr>
            <a:spLocks noGrp="1"/>
          </p:cNvSpPr>
          <p:nvPr>
            <p:ph type="body" sz="quarter" idx="22"/>
          </p:nvPr>
        </p:nvSpPr>
        <p:spPr/>
        <p:txBody>
          <a:bodyPr/>
          <a:lstStyle/>
          <a:p>
            <a:endParaRPr lang="en-US"/>
          </a:p>
        </p:txBody>
      </p:sp>
      <p:sp>
        <p:nvSpPr>
          <p:cNvPr id="13" name="Text Placeholder 12">
            <a:extLst>
              <a:ext uri="{FF2B5EF4-FFF2-40B4-BE49-F238E27FC236}">
                <a16:creationId xmlns:a16="http://schemas.microsoft.com/office/drawing/2014/main" id="{24972026-AD29-1C4F-860C-4A43B926F4E8}"/>
              </a:ext>
            </a:extLst>
          </p:cNvPr>
          <p:cNvSpPr>
            <a:spLocks noGrp="1"/>
          </p:cNvSpPr>
          <p:nvPr>
            <p:ph type="body" sz="quarter" idx="23"/>
          </p:nvPr>
        </p:nvSpPr>
        <p:spPr/>
        <p:txBody>
          <a:bodyPr/>
          <a:lstStyle/>
          <a:p>
            <a:endParaRPr lang="en-US"/>
          </a:p>
        </p:txBody>
      </p:sp>
      <p:sp>
        <p:nvSpPr>
          <p:cNvPr id="14" name="Text Placeholder 13">
            <a:extLst>
              <a:ext uri="{FF2B5EF4-FFF2-40B4-BE49-F238E27FC236}">
                <a16:creationId xmlns:a16="http://schemas.microsoft.com/office/drawing/2014/main" id="{4C8EB7A0-281C-1442-AFB7-996DBAC6686B}"/>
              </a:ext>
            </a:extLst>
          </p:cNvPr>
          <p:cNvSpPr>
            <a:spLocks noGrp="1"/>
          </p:cNvSpPr>
          <p:nvPr>
            <p:ph type="body" sz="quarter" idx="24"/>
          </p:nvPr>
        </p:nvSpPr>
        <p:spPr/>
        <p:txBody>
          <a:bodyPr/>
          <a:lstStyle/>
          <a:p>
            <a:endParaRPr lang="en-US"/>
          </a:p>
        </p:txBody>
      </p:sp>
      <p:sp>
        <p:nvSpPr>
          <p:cNvPr id="15" name="Text Placeholder 14">
            <a:extLst>
              <a:ext uri="{FF2B5EF4-FFF2-40B4-BE49-F238E27FC236}">
                <a16:creationId xmlns:a16="http://schemas.microsoft.com/office/drawing/2014/main" id="{ADAF55C9-D7C6-1547-9243-9846329945CE}"/>
              </a:ext>
            </a:extLst>
          </p:cNvPr>
          <p:cNvSpPr>
            <a:spLocks noGrp="1"/>
          </p:cNvSpPr>
          <p:nvPr>
            <p:ph type="body" sz="quarter" idx="25"/>
          </p:nvPr>
        </p:nvSpPr>
        <p:spPr/>
        <p:txBody>
          <a:bodyPr/>
          <a:lstStyle/>
          <a:p>
            <a:endParaRPr lang="en-US"/>
          </a:p>
        </p:txBody>
      </p:sp>
      <p:sp>
        <p:nvSpPr>
          <p:cNvPr id="16" name="Text Placeholder 15">
            <a:extLst>
              <a:ext uri="{FF2B5EF4-FFF2-40B4-BE49-F238E27FC236}">
                <a16:creationId xmlns:a16="http://schemas.microsoft.com/office/drawing/2014/main" id="{327013B6-AE96-EB4B-8008-53CCD1506108}"/>
              </a:ext>
            </a:extLst>
          </p:cNvPr>
          <p:cNvSpPr>
            <a:spLocks noGrp="1"/>
          </p:cNvSpPr>
          <p:nvPr>
            <p:ph type="body" sz="quarter" idx="26"/>
          </p:nvPr>
        </p:nvSpPr>
        <p:spPr/>
        <p:txBody>
          <a:bodyPr/>
          <a:lstStyle/>
          <a:p>
            <a:endParaRPr lang="en-US"/>
          </a:p>
        </p:txBody>
      </p:sp>
      <p:sp>
        <p:nvSpPr>
          <p:cNvPr id="17" name="Text Placeholder 16">
            <a:extLst>
              <a:ext uri="{FF2B5EF4-FFF2-40B4-BE49-F238E27FC236}">
                <a16:creationId xmlns:a16="http://schemas.microsoft.com/office/drawing/2014/main" id="{11508FB9-5168-3A42-BEE0-C7F715A9BED3}"/>
              </a:ext>
            </a:extLst>
          </p:cNvPr>
          <p:cNvSpPr>
            <a:spLocks noGrp="1"/>
          </p:cNvSpPr>
          <p:nvPr>
            <p:ph type="body" sz="quarter" idx="27"/>
          </p:nvPr>
        </p:nvSpPr>
        <p:spPr/>
        <p:txBody>
          <a:bodyPr/>
          <a:lstStyle/>
          <a:p>
            <a:endParaRPr lang="en-US"/>
          </a:p>
        </p:txBody>
      </p:sp>
      <p:sp>
        <p:nvSpPr>
          <p:cNvPr id="18" name="Text Placeholder 17">
            <a:extLst>
              <a:ext uri="{FF2B5EF4-FFF2-40B4-BE49-F238E27FC236}">
                <a16:creationId xmlns:a16="http://schemas.microsoft.com/office/drawing/2014/main" id="{B9F7D09C-75C3-F349-B0C0-5CADB32030DB}"/>
              </a:ext>
            </a:extLst>
          </p:cNvPr>
          <p:cNvSpPr>
            <a:spLocks noGrp="1"/>
          </p:cNvSpPr>
          <p:nvPr>
            <p:ph type="body" sz="quarter" idx="28"/>
          </p:nvPr>
        </p:nvSpPr>
        <p:spPr/>
        <p:txBody>
          <a:bodyPr/>
          <a:lstStyle/>
          <a:p>
            <a:endParaRPr lang="en-US"/>
          </a:p>
        </p:txBody>
      </p:sp>
      <p:sp>
        <p:nvSpPr>
          <p:cNvPr id="19" name="Text Placeholder 18">
            <a:extLst>
              <a:ext uri="{FF2B5EF4-FFF2-40B4-BE49-F238E27FC236}">
                <a16:creationId xmlns:a16="http://schemas.microsoft.com/office/drawing/2014/main" id="{E35BDFC8-F65F-FE4D-A50E-B16F50948FBF}"/>
              </a:ext>
            </a:extLst>
          </p:cNvPr>
          <p:cNvSpPr>
            <a:spLocks noGrp="1"/>
          </p:cNvSpPr>
          <p:nvPr>
            <p:ph type="body" sz="quarter" idx="29"/>
          </p:nvPr>
        </p:nvSpPr>
        <p:spPr/>
        <p:txBody>
          <a:bodyPr/>
          <a:lstStyle/>
          <a:p>
            <a:endParaRPr lang="en-US"/>
          </a:p>
        </p:txBody>
      </p:sp>
      <p:sp>
        <p:nvSpPr>
          <p:cNvPr id="20" name="Text Placeholder 19">
            <a:extLst>
              <a:ext uri="{FF2B5EF4-FFF2-40B4-BE49-F238E27FC236}">
                <a16:creationId xmlns:a16="http://schemas.microsoft.com/office/drawing/2014/main" id="{5C855646-5051-A545-8021-5D79BA734940}"/>
              </a:ext>
            </a:extLst>
          </p:cNvPr>
          <p:cNvSpPr>
            <a:spLocks noGrp="1"/>
          </p:cNvSpPr>
          <p:nvPr>
            <p:ph type="body" sz="quarter" idx="30"/>
          </p:nvPr>
        </p:nvSpPr>
        <p:spPr/>
        <p:txBody>
          <a:bodyPr/>
          <a:lstStyle/>
          <a:p>
            <a:endParaRPr lang="en-US"/>
          </a:p>
        </p:txBody>
      </p:sp>
    </p:spTree>
    <p:extLst>
      <p:ext uri="{BB962C8B-B14F-4D97-AF65-F5344CB8AC3E}">
        <p14:creationId xmlns:p14="http://schemas.microsoft.com/office/powerpoint/2010/main" val="3039807691"/>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4" id="{808F9122-139D-FC41-9DD9-F4F322A85146}" vid="{46851D88-01DD-4A4B-8A4F-880420663920}"/>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4" id="{808F9122-139D-FC41-9DD9-F4F322A85146}" vid="{B92F30F9-75E2-BD42-9381-B49CF2C15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567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7</cp:revision>
  <dcterms:created xsi:type="dcterms:W3CDTF">2019-01-09T23:35:00Z</dcterms:created>
  <dcterms:modified xsi:type="dcterms:W3CDTF">2019-08-09T21:32:14Z</dcterms:modified>
</cp:coreProperties>
</file>