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164592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autoAdjust="0"/>
    <p:restoredTop sz="94694" autoAdjust="0"/>
  </p:normalViewPr>
  <p:slideViewPr>
    <p:cSldViewPr snapToGrid="0" snapToObjects="1" showGuides="1">
      <p:cViewPr varScale="1">
        <p:scale>
          <a:sx n="39" d="100"/>
          <a:sy n="39" d="100"/>
        </p:scale>
        <p:origin x="288" y="6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AC9D5EA5-8535-2343-A342-CD4EBF74BEF0}"/>
              </a:ext>
            </a:extLst>
          </p:cNvPr>
          <p:cNvSpPr>
            <a:spLocks noGrp="1"/>
          </p:cNvSpPr>
          <p:nvPr>
            <p:ph type="body" sz="quarter" idx="12" hasCustomPrompt="1"/>
          </p:nvPr>
        </p:nvSpPr>
        <p:spPr>
          <a:xfrm>
            <a:off x="9023517" y="57150"/>
            <a:ext cx="25844164"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B7C281E3-FCFC-3549-BCF5-1D3F409085AF}"/>
              </a:ext>
            </a:extLst>
          </p:cNvPr>
          <p:cNvSpPr>
            <a:spLocks noGrp="1"/>
          </p:cNvSpPr>
          <p:nvPr>
            <p:ph type="body" sz="quarter" idx="11" hasCustomPrompt="1"/>
          </p:nvPr>
        </p:nvSpPr>
        <p:spPr>
          <a:xfrm>
            <a:off x="9023517" y="980659"/>
            <a:ext cx="25844164" cy="707886"/>
          </a:xfrm>
          <a:prstGeom prst="rect">
            <a:avLst/>
          </a:prstGeom>
        </p:spPr>
        <p:txBody>
          <a:bodyPr wrap="square">
            <a:spAutoFit/>
          </a:bodyPr>
          <a:lstStyle>
            <a:lvl1pPr marL="0" indent="0" algn="ctr">
              <a:buNone/>
              <a:defRPr sz="4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628D9B25-8971-0B42-9E6B-8ACCE92A3469}"/>
              </a:ext>
            </a:extLst>
          </p:cNvPr>
          <p:cNvSpPr>
            <a:spLocks noGrp="1"/>
          </p:cNvSpPr>
          <p:nvPr>
            <p:ph type="body" sz="quarter" idx="10" hasCustomPrompt="1"/>
          </p:nvPr>
        </p:nvSpPr>
        <p:spPr>
          <a:xfrm>
            <a:off x="9023517" y="1726229"/>
            <a:ext cx="25844164"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692391F1-CB4D-6B4E-9F03-B1FF03F15FAC}"/>
              </a:ext>
            </a:extLst>
          </p:cNvPr>
          <p:cNvSpPr>
            <a:spLocks noGrp="1"/>
          </p:cNvSpPr>
          <p:nvPr>
            <p:ph type="body" sz="quarter" idx="15" hasCustomPrompt="1"/>
          </p:nvPr>
        </p:nvSpPr>
        <p:spPr>
          <a:xfrm>
            <a:off x="304800" y="2997291"/>
            <a:ext cx="8458200"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74C1E932-2298-7C49-9797-6F0F8B8CD357}"/>
              </a:ext>
            </a:extLst>
          </p:cNvPr>
          <p:cNvSpPr>
            <a:spLocks noGrp="1"/>
          </p:cNvSpPr>
          <p:nvPr>
            <p:ph type="body" sz="quarter" idx="17" hasCustomPrompt="1"/>
          </p:nvPr>
        </p:nvSpPr>
        <p:spPr>
          <a:xfrm>
            <a:off x="304800" y="10556856"/>
            <a:ext cx="8458200"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2CC214B7-779E-FA48-831B-1ECA49D844CC}"/>
              </a:ext>
            </a:extLst>
          </p:cNvPr>
          <p:cNvSpPr>
            <a:spLocks noGrp="1"/>
          </p:cNvSpPr>
          <p:nvPr>
            <p:ph type="body" sz="quarter" idx="18" hasCustomPrompt="1"/>
          </p:nvPr>
        </p:nvSpPr>
        <p:spPr>
          <a:xfrm>
            <a:off x="9023518" y="2997291"/>
            <a:ext cx="8426282"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BBABAFB5-C1F3-D148-AD8E-2BE5CCBE3621}"/>
              </a:ext>
            </a:extLst>
          </p:cNvPr>
          <p:cNvSpPr>
            <a:spLocks noGrp="1"/>
          </p:cNvSpPr>
          <p:nvPr>
            <p:ph type="body" sz="quarter" idx="19" hasCustomPrompt="1"/>
          </p:nvPr>
        </p:nvSpPr>
        <p:spPr>
          <a:xfrm>
            <a:off x="17722683" y="3001440"/>
            <a:ext cx="8436057"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9" name="Text Placeholder 9">
            <a:extLst>
              <a:ext uri="{FF2B5EF4-FFF2-40B4-BE49-F238E27FC236}">
                <a16:creationId xmlns:a16="http://schemas.microsoft.com/office/drawing/2014/main" id="{47EE5677-398C-C44A-9119-21547A13935B}"/>
              </a:ext>
            </a:extLst>
          </p:cNvPr>
          <p:cNvSpPr>
            <a:spLocks noGrp="1"/>
          </p:cNvSpPr>
          <p:nvPr>
            <p:ph type="body" sz="quarter" idx="20" hasCustomPrompt="1"/>
          </p:nvPr>
        </p:nvSpPr>
        <p:spPr>
          <a:xfrm>
            <a:off x="26403300" y="2997289"/>
            <a:ext cx="8496300"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0" name="Text Placeholder 9">
            <a:extLst>
              <a:ext uri="{FF2B5EF4-FFF2-40B4-BE49-F238E27FC236}">
                <a16:creationId xmlns:a16="http://schemas.microsoft.com/office/drawing/2014/main" id="{2B9CFE03-A45B-3A4A-8431-B84D7507FFEA}"/>
              </a:ext>
            </a:extLst>
          </p:cNvPr>
          <p:cNvSpPr>
            <a:spLocks noGrp="1"/>
          </p:cNvSpPr>
          <p:nvPr>
            <p:ph type="body" sz="quarter" idx="21" hasCustomPrompt="1"/>
          </p:nvPr>
        </p:nvSpPr>
        <p:spPr>
          <a:xfrm>
            <a:off x="35144160" y="2979461"/>
            <a:ext cx="8436057"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1" name="Text Placeholder 9">
            <a:extLst>
              <a:ext uri="{FF2B5EF4-FFF2-40B4-BE49-F238E27FC236}">
                <a16:creationId xmlns:a16="http://schemas.microsoft.com/office/drawing/2014/main" id="{AFE7C40A-5970-5247-A67B-A7C898267906}"/>
              </a:ext>
            </a:extLst>
          </p:cNvPr>
          <p:cNvSpPr>
            <a:spLocks noGrp="1"/>
          </p:cNvSpPr>
          <p:nvPr>
            <p:ph type="body" sz="quarter" idx="22" hasCustomPrompt="1"/>
          </p:nvPr>
        </p:nvSpPr>
        <p:spPr>
          <a:xfrm>
            <a:off x="35128199" y="8475331"/>
            <a:ext cx="8452017"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2" name="Text Placeholder 9">
            <a:extLst>
              <a:ext uri="{FF2B5EF4-FFF2-40B4-BE49-F238E27FC236}">
                <a16:creationId xmlns:a16="http://schemas.microsoft.com/office/drawing/2014/main" id="{3E7D4A32-8404-814A-BE3B-7C4889CBDDDD}"/>
              </a:ext>
            </a:extLst>
          </p:cNvPr>
          <p:cNvSpPr>
            <a:spLocks noGrp="1"/>
          </p:cNvSpPr>
          <p:nvPr>
            <p:ph type="body" sz="quarter" idx="23" hasCustomPrompt="1"/>
          </p:nvPr>
        </p:nvSpPr>
        <p:spPr>
          <a:xfrm>
            <a:off x="35150344" y="13412683"/>
            <a:ext cx="8436056"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3" name="Text Placeholder 13">
            <a:extLst>
              <a:ext uri="{FF2B5EF4-FFF2-40B4-BE49-F238E27FC236}">
                <a16:creationId xmlns:a16="http://schemas.microsoft.com/office/drawing/2014/main" id="{7889091F-CA51-DA4B-8F62-5DD11256C8B5}"/>
              </a:ext>
            </a:extLst>
          </p:cNvPr>
          <p:cNvSpPr>
            <a:spLocks noGrp="1"/>
          </p:cNvSpPr>
          <p:nvPr>
            <p:ph type="body" sz="quarter" idx="26" hasCustomPrompt="1"/>
          </p:nvPr>
        </p:nvSpPr>
        <p:spPr>
          <a:xfrm>
            <a:off x="304800" y="11018521"/>
            <a:ext cx="8458200"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8BDADB5E-DEEC-1A43-B7BA-87E1BA0C6264}"/>
              </a:ext>
            </a:extLst>
          </p:cNvPr>
          <p:cNvSpPr>
            <a:spLocks noGrp="1"/>
          </p:cNvSpPr>
          <p:nvPr>
            <p:ph type="body" sz="quarter" idx="27" hasCustomPrompt="1"/>
          </p:nvPr>
        </p:nvSpPr>
        <p:spPr>
          <a:xfrm>
            <a:off x="304800" y="3441126"/>
            <a:ext cx="8458200"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727B7E15-17A7-394C-9F5F-AC735D7CB5E4}"/>
              </a:ext>
            </a:extLst>
          </p:cNvPr>
          <p:cNvSpPr>
            <a:spLocks noGrp="1"/>
          </p:cNvSpPr>
          <p:nvPr>
            <p:ph type="body" sz="quarter" idx="28" hasCustomPrompt="1"/>
          </p:nvPr>
        </p:nvSpPr>
        <p:spPr>
          <a:xfrm>
            <a:off x="35149047" y="13874348"/>
            <a:ext cx="8426282"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76DF26EF-9345-2647-8C93-B99915504D1D}"/>
              </a:ext>
            </a:extLst>
          </p:cNvPr>
          <p:cNvSpPr>
            <a:spLocks noGrp="1"/>
          </p:cNvSpPr>
          <p:nvPr>
            <p:ph type="body" sz="quarter" idx="29" hasCustomPrompt="1"/>
          </p:nvPr>
        </p:nvSpPr>
        <p:spPr>
          <a:xfrm>
            <a:off x="8991600" y="3458953"/>
            <a:ext cx="8458199"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54BEA8B3-F2E3-C149-90EC-B26B14262901}"/>
              </a:ext>
            </a:extLst>
          </p:cNvPr>
          <p:cNvSpPr>
            <a:spLocks noGrp="1"/>
          </p:cNvSpPr>
          <p:nvPr>
            <p:ph type="body" sz="quarter" idx="30" hasCustomPrompt="1"/>
          </p:nvPr>
        </p:nvSpPr>
        <p:spPr>
          <a:xfrm>
            <a:off x="17722682" y="3465283"/>
            <a:ext cx="8436057"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DC1F2BF7-045F-784D-9803-ED61D8E2334B}"/>
              </a:ext>
            </a:extLst>
          </p:cNvPr>
          <p:cNvSpPr>
            <a:spLocks noGrp="1"/>
          </p:cNvSpPr>
          <p:nvPr>
            <p:ph type="body" sz="quarter" idx="31" hasCustomPrompt="1"/>
          </p:nvPr>
        </p:nvSpPr>
        <p:spPr>
          <a:xfrm>
            <a:off x="26403300" y="3465283"/>
            <a:ext cx="8496300"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3">
            <a:extLst>
              <a:ext uri="{FF2B5EF4-FFF2-40B4-BE49-F238E27FC236}">
                <a16:creationId xmlns:a16="http://schemas.microsoft.com/office/drawing/2014/main" id="{F38F4D8D-CA63-D54D-884F-B91DCB6ED29B}"/>
              </a:ext>
            </a:extLst>
          </p:cNvPr>
          <p:cNvSpPr>
            <a:spLocks noGrp="1"/>
          </p:cNvSpPr>
          <p:nvPr>
            <p:ph type="body" sz="quarter" idx="32" hasCustomPrompt="1"/>
          </p:nvPr>
        </p:nvSpPr>
        <p:spPr>
          <a:xfrm>
            <a:off x="35144160" y="3460422"/>
            <a:ext cx="8442240"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15D2177A-DE2A-564A-8E61-07E2BB686BC9}"/>
              </a:ext>
            </a:extLst>
          </p:cNvPr>
          <p:cNvSpPr>
            <a:spLocks noGrp="1"/>
          </p:cNvSpPr>
          <p:nvPr>
            <p:ph type="body" sz="quarter" idx="33" hasCustomPrompt="1"/>
          </p:nvPr>
        </p:nvSpPr>
        <p:spPr>
          <a:xfrm>
            <a:off x="35128200" y="8994055"/>
            <a:ext cx="8458200" cy="2086725"/>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728" userDrawn="1">
          <p15:clr>
            <a:srgbClr val="FBAE40"/>
          </p15:clr>
        </p15:guide>
        <p15:guide id="2" pos="192" userDrawn="1">
          <p15:clr>
            <a:srgbClr val="FBAE40"/>
          </p15:clr>
        </p15:guide>
        <p15:guide id="3" orient="horz" pos="10104" userDrawn="1">
          <p15:clr>
            <a:srgbClr val="FBAE40"/>
          </p15:clr>
        </p15:guide>
        <p15:guide id="4" pos="5520" userDrawn="1">
          <p15:clr>
            <a:srgbClr val="FBAE40"/>
          </p15:clr>
        </p15:guide>
        <p15:guide id="5" pos="5664" userDrawn="1">
          <p15:clr>
            <a:srgbClr val="FBAE40"/>
          </p15:clr>
        </p15:guide>
        <p15:guide id="6" pos="10992" userDrawn="1">
          <p15:clr>
            <a:srgbClr val="FBAE40"/>
          </p15:clr>
        </p15:guide>
        <p15:guide id="7" pos="11160" userDrawn="1">
          <p15:clr>
            <a:srgbClr val="FBAE40"/>
          </p15:clr>
        </p15:guide>
        <p15:guide id="8" pos="16488" userDrawn="1">
          <p15:clr>
            <a:srgbClr val="FBAE40"/>
          </p15:clr>
        </p15:guide>
        <p15:guide id="9" pos="16632" userDrawn="1">
          <p15:clr>
            <a:srgbClr val="FBAE40"/>
          </p15:clr>
        </p15:guide>
        <p15:guide id="10" pos="21984" userDrawn="1">
          <p15:clr>
            <a:srgbClr val="FBAE40"/>
          </p15:clr>
        </p15:guide>
        <p15:guide id="11" pos="22128" userDrawn="1">
          <p15:clr>
            <a:srgbClr val="FBAE40"/>
          </p15:clr>
        </p15:guide>
        <p15:guide id="12" pos="274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92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43891200" cy="2400300"/>
          </a:xfrm>
          <a:prstGeom prst="rect">
            <a:avLst/>
          </a:prstGeom>
          <a:solidFill>
            <a:schemeClr val="accent1"/>
          </a:solidFill>
          <a:ln w="9525">
            <a:noFill/>
            <a:miter lim="800000"/>
            <a:headEnd/>
            <a:tailEnd/>
          </a:ln>
          <a:effectLst/>
        </p:spPr>
        <p:txBody>
          <a:bodyPr wrap="none" lIns="45718" tIns="22859" rIns="45718" bIns="22859" anchor="ctr"/>
          <a:lstStyle/>
          <a:p>
            <a:pPr>
              <a:defRPr/>
            </a:pPr>
            <a:endParaRPr lang="en-US" sz="245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23221" y="16123996"/>
            <a:ext cx="2095500" cy="212846"/>
          </a:xfrm>
          <a:prstGeom prst="rect">
            <a:avLst/>
          </a:prstGeom>
          <a:noFill/>
          <a:ln w="9525">
            <a:noFill/>
            <a:miter lim="800000"/>
            <a:headEnd/>
            <a:tailEnd/>
          </a:ln>
          <a:effectLst/>
        </p:spPr>
        <p:txBody>
          <a:bodyPr wrap="square" lIns="45632" tIns="22812" rIns="45632" bIns="22812">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304800" y="2749296"/>
            <a:ext cx="8458200" cy="1330696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7708876" y="2749288"/>
            <a:ext cx="8458201" cy="1329081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26410915" y="2749281"/>
            <a:ext cx="8488682" cy="1330696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35143436" y="2749279"/>
            <a:ext cx="8442963" cy="1330696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9006838" y="2749288"/>
            <a:ext cx="8458200" cy="1330696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E75E924C-7358-8F45-9F27-1B006343DA42}"/>
              </a:ext>
            </a:extLst>
          </p:cNvPr>
          <p:cNvGraphicFramePr>
            <a:graphicFrameLocks noGrp="1"/>
          </p:cNvGraphicFramePr>
          <p:nvPr userDrawn="1">
            <p:extLst>
              <p:ext uri="{D42A27DB-BD31-4B8C-83A1-F6EECF244321}">
                <p14:modId xmlns:p14="http://schemas.microsoft.com/office/powerpoint/2010/main" val="3859445338"/>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0" name="Table 19">
            <a:extLst>
              <a:ext uri="{FF2B5EF4-FFF2-40B4-BE49-F238E27FC236}">
                <a16:creationId xmlns:a16="http://schemas.microsoft.com/office/drawing/2014/main" id="{64CE5556-A31F-0E49-AC20-1D9A486E0010}"/>
              </a:ext>
            </a:extLst>
          </p:cNvPr>
          <p:cNvGraphicFramePr>
            <a:graphicFrameLocks noGrp="1"/>
          </p:cNvGraphicFramePr>
          <p:nvPr userDrawn="1">
            <p:extLst>
              <p:ext uri="{D42A27DB-BD31-4B8C-83A1-F6EECF244321}">
                <p14:modId xmlns:p14="http://schemas.microsoft.com/office/powerpoint/2010/main" val="353285681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194395" rtl="0" eaLnBrk="1" latinLnBrk="0" hangingPunct="1">
        <a:spcBef>
          <a:spcPct val="0"/>
        </a:spcBef>
        <a:buNone/>
        <a:defRPr sz="4400" kern="1200">
          <a:solidFill>
            <a:schemeClr val="bg1"/>
          </a:solidFill>
          <a:latin typeface="Trebuchet MS" pitchFamily="34" charset="0"/>
          <a:ea typeface="+mj-ea"/>
          <a:cs typeface="+mj-cs"/>
        </a:defRPr>
      </a:lvl1pPr>
    </p:titleStyle>
    <p:bodyStyle>
      <a:lvl1pPr marL="380990" indent="-380990" algn="l" defTabSz="2194395" rtl="0" eaLnBrk="1" latinLnBrk="0" hangingPunct="1">
        <a:spcBef>
          <a:spcPct val="20000"/>
        </a:spcBef>
        <a:buFont typeface="Arial" pitchFamily="34" charset="0"/>
        <a:buChar char="•"/>
        <a:tabLst/>
        <a:defRPr sz="2400" kern="1200">
          <a:solidFill>
            <a:schemeClr val="tx1"/>
          </a:solidFill>
          <a:latin typeface="+mn-lt"/>
          <a:ea typeface="+mn-ea"/>
          <a:cs typeface="+mn-cs"/>
        </a:defRPr>
      </a:lvl1pPr>
      <a:lvl2pPr marL="380990" indent="-380990" algn="l" defTabSz="2194395" rtl="0" eaLnBrk="1" latinLnBrk="0" hangingPunct="1">
        <a:spcBef>
          <a:spcPct val="20000"/>
        </a:spcBef>
        <a:buFont typeface="Arial" pitchFamily="34" charset="0"/>
        <a:buChar char="–"/>
        <a:tabLst/>
        <a:defRPr sz="2000" kern="1200">
          <a:solidFill>
            <a:schemeClr val="tx1"/>
          </a:solidFill>
          <a:latin typeface="+mn-lt"/>
          <a:ea typeface="+mn-ea"/>
          <a:cs typeface="+mn-cs"/>
        </a:defRPr>
      </a:lvl2pPr>
      <a:lvl3pPr marL="380990" indent="-380990" algn="l" defTabSz="2194395" rtl="0" eaLnBrk="1" latinLnBrk="0" hangingPunct="1">
        <a:spcBef>
          <a:spcPct val="20000"/>
        </a:spcBef>
        <a:buFont typeface="Arial" pitchFamily="34" charset="0"/>
        <a:buChar char="•"/>
        <a:tabLst/>
        <a:defRPr sz="1600" kern="1200">
          <a:solidFill>
            <a:schemeClr val="tx1"/>
          </a:solidFill>
          <a:latin typeface="+mn-lt"/>
          <a:ea typeface="+mn-ea"/>
          <a:cs typeface="+mn-cs"/>
        </a:defRPr>
      </a:lvl3pPr>
      <a:lvl4pPr marL="380990" indent="-380990" algn="l" defTabSz="2194395" rtl="0" eaLnBrk="1" latinLnBrk="0" hangingPunct="1">
        <a:spcBef>
          <a:spcPct val="20000"/>
        </a:spcBef>
        <a:buFont typeface="Arial" pitchFamily="34" charset="0"/>
        <a:buChar char="–"/>
        <a:tabLst/>
        <a:defRPr sz="1200" kern="1200">
          <a:solidFill>
            <a:schemeClr val="tx1"/>
          </a:solidFill>
          <a:latin typeface="+mn-lt"/>
          <a:ea typeface="+mn-ea"/>
          <a:cs typeface="+mn-cs"/>
        </a:defRPr>
      </a:lvl4pPr>
      <a:lvl5pPr marL="380990" indent="-380990" algn="l" defTabSz="2194395" rtl="0" eaLnBrk="1" latinLnBrk="0" hangingPunct="1">
        <a:spcBef>
          <a:spcPct val="20000"/>
        </a:spcBef>
        <a:buFont typeface="Arial" pitchFamily="34" charset="0"/>
        <a:buChar char="»"/>
        <a:tabLst/>
        <a:defRPr sz="1200" kern="1200">
          <a:solidFill>
            <a:schemeClr val="tx1"/>
          </a:solidFill>
          <a:latin typeface="+mn-lt"/>
          <a:ea typeface="+mn-ea"/>
          <a:cs typeface="+mn-cs"/>
        </a:defRPr>
      </a:lvl5pPr>
      <a:lvl6pPr marL="6034589"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1785"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8984"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181"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395" rtl="0" eaLnBrk="1" latinLnBrk="0" hangingPunct="1">
        <a:defRPr sz="4300" kern="1200">
          <a:solidFill>
            <a:schemeClr val="tx1"/>
          </a:solidFill>
          <a:latin typeface="+mn-lt"/>
          <a:ea typeface="+mn-ea"/>
          <a:cs typeface="+mn-cs"/>
        </a:defRPr>
      </a:lvl1pPr>
      <a:lvl2pPr marL="1097198" algn="l" defTabSz="2194395" rtl="0" eaLnBrk="1" latinLnBrk="0" hangingPunct="1">
        <a:defRPr sz="4300" kern="1200">
          <a:solidFill>
            <a:schemeClr val="tx1"/>
          </a:solidFill>
          <a:latin typeface="+mn-lt"/>
          <a:ea typeface="+mn-ea"/>
          <a:cs typeface="+mn-cs"/>
        </a:defRPr>
      </a:lvl2pPr>
      <a:lvl3pPr marL="2194395" algn="l" defTabSz="2194395" rtl="0" eaLnBrk="1" latinLnBrk="0" hangingPunct="1">
        <a:defRPr sz="4300" kern="1200">
          <a:solidFill>
            <a:schemeClr val="tx1"/>
          </a:solidFill>
          <a:latin typeface="+mn-lt"/>
          <a:ea typeface="+mn-ea"/>
          <a:cs typeface="+mn-cs"/>
        </a:defRPr>
      </a:lvl3pPr>
      <a:lvl4pPr marL="3291594" algn="l" defTabSz="2194395" rtl="0" eaLnBrk="1" latinLnBrk="0" hangingPunct="1">
        <a:defRPr sz="4300" kern="1200">
          <a:solidFill>
            <a:schemeClr val="tx1"/>
          </a:solidFill>
          <a:latin typeface="+mn-lt"/>
          <a:ea typeface="+mn-ea"/>
          <a:cs typeface="+mn-cs"/>
        </a:defRPr>
      </a:lvl4pPr>
      <a:lvl5pPr marL="4388792" algn="l" defTabSz="2194395" rtl="0" eaLnBrk="1" latinLnBrk="0" hangingPunct="1">
        <a:defRPr sz="4300" kern="1200">
          <a:solidFill>
            <a:schemeClr val="tx1"/>
          </a:solidFill>
          <a:latin typeface="+mn-lt"/>
          <a:ea typeface="+mn-ea"/>
          <a:cs typeface="+mn-cs"/>
        </a:defRPr>
      </a:lvl5pPr>
      <a:lvl6pPr marL="5485989" algn="l" defTabSz="2194395" rtl="0" eaLnBrk="1" latinLnBrk="0" hangingPunct="1">
        <a:defRPr sz="4300" kern="1200">
          <a:solidFill>
            <a:schemeClr val="tx1"/>
          </a:solidFill>
          <a:latin typeface="+mn-lt"/>
          <a:ea typeface="+mn-ea"/>
          <a:cs typeface="+mn-cs"/>
        </a:defRPr>
      </a:lvl6pPr>
      <a:lvl7pPr marL="6583187" algn="l" defTabSz="2194395" rtl="0" eaLnBrk="1" latinLnBrk="0" hangingPunct="1">
        <a:defRPr sz="4300" kern="1200">
          <a:solidFill>
            <a:schemeClr val="tx1"/>
          </a:solidFill>
          <a:latin typeface="+mn-lt"/>
          <a:ea typeface="+mn-ea"/>
          <a:cs typeface="+mn-cs"/>
        </a:defRPr>
      </a:lvl7pPr>
      <a:lvl8pPr marL="7680384" algn="l" defTabSz="2194395" rtl="0" eaLnBrk="1" latinLnBrk="0" hangingPunct="1">
        <a:defRPr sz="4300" kern="1200">
          <a:solidFill>
            <a:schemeClr val="tx1"/>
          </a:solidFill>
          <a:latin typeface="+mn-lt"/>
          <a:ea typeface="+mn-ea"/>
          <a:cs typeface="+mn-cs"/>
        </a:defRPr>
      </a:lvl8pPr>
      <a:lvl9pPr marL="8777582" algn="l" defTabSz="2194395" rtl="0" eaLnBrk="1" latinLnBrk="0" hangingPunct="1">
        <a:defRPr sz="4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43891200" cy="2400300"/>
          </a:xfrm>
          <a:prstGeom prst="rect">
            <a:avLst/>
          </a:prstGeom>
          <a:solidFill>
            <a:schemeClr val="accent1"/>
          </a:solidFill>
          <a:ln w="9525">
            <a:noFill/>
            <a:miter lim="800000"/>
            <a:headEnd/>
            <a:tailEnd/>
          </a:ln>
          <a:effectLst/>
        </p:spPr>
        <p:txBody>
          <a:bodyPr wrap="none" lIns="45718" tIns="22859" rIns="45718" bIns="22859" anchor="ctr"/>
          <a:lstStyle/>
          <a:p>
            <a:pPr>
              <a:defRPr/>
            </a:pPr>
            <a:endParaRPr lang="en-US" sz="245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23221" y="16123996"/>
            <a:ext cx="2095500" cy="212846"/>
          </a:xfrm>
          <a:prstGeom prst="rect">
            <a:avLst/>
          </a:prstGeom>
          <a:noFill/>
          <a:ln w="9525">
            <a:noFill/>
            <a:miter lim="800000"/>
            <a:headEnd/>
            <a:tailEnd/>
          </a:ln>
          <a:effectLst/>
        </p:spPr>
        <p:txBody>
          <a:bodyPr wrap="square" lIns="45632" tIns="22812" rIns="45632" bIns="22812">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304800" y="2687927"/>
            <a:ext cx="847344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7708880" y="2687927"/>
            <a:ext cx="847344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26410920" y="2687927"/>
            <a:ext cx="847344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35112960" y="2687927"/>
            <a:ext cx="847344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9006840" y="2687927"/>
            <a:ext cx="847344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5310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194395" rtl="0" eaLnBrk="1" latinLnBrk="0" hangingPunct="1">
        <a:spcBef>
          <a:spcPct val="0"/>
        </a:spcBef>
        <a:buNone/>
        <a:defRPr sz="4400" kern="1200">
          <a:solidFill>
            <a:schemeClr val="bg1"/>
          </a:solidFill>
          <a:latin typeface="Trebuchet MS" pitchFamily="34" charset="0"/>
          <a:ea typeface="+mj-ea"/>
          <a:cs typeface="+mj-cs"/>
        </a:defRPr>
      </a:lvl1pPr>
    </p:titleStyle>
    <p:bodyStyle>
      <a:lvl1pPr marL="380990" indent="-380990" algn="l" defTabSz="2194395" rtl="0" eaLnBrk="1" latinLnBrk="0" hangingPunct="1">
        <a:spcBef>
          <a:spcPct val="20000"/>
        </a:spcBef>
        <a:buFont typeface="Arial" pitchFamily="34" charset="0"/>
        <a:buChar char="•"/>
        <a:tabLst/>
        <a:defRPr sz="2400" kern="1200">
          <a:solidFill>
            <a:schemeClr val="tx1"/>
          </a:solidFill>
          <a:latin typeface="+mn-lt"/>
          <a:ea typeface="+mn-ea"/>
          <a:cs typeface="+mn-cs"/>
        </a:defRPr>
      </a:lvl1pPr>
      <a:lvl2pPr marL="380990" indent="-380990" algn="l" defTabSz="2194395" rtl="0" eaLnBrk="1" latinLnBrk="0" hangingPunct="1">
        <a:spcBef>
          <a:spcPct val="20000"/>
        </a:spcBef>
        <a:buFont typeface="Arial" pitchFamily="34" charset="0"/>
        <a:buChar char="–"/>
        <a:tabLst/>
        <a:defRPr sz="2000" kern="1200">
          <a:solidFill>
            <a:schemeClr val="tx1"/>
          </a:solidFill>
          <a:latin typeface="+mn-lt"/>
          <a:ea typeface="+mn-ea"/>
          <a:cs typeface="+mn-cs"/>
        </a:defRPr>
      </a:lvl2pPr>
      <a:lvl3pPr marL="380990" indent="-380990" algn="l" defTabSz="2194395" rtl="0" eaLnBrk="1" latinLnBrk="0" hangingPunct="1">
        <a:spcBef>
          <a:spcPct val="20000"/>
        </a:spcBef>
        <a:buFont typeface="Arial" pitchFamily="34" charset="0"/>
        <a:buChar char="•"/>
        <a:tabLst/>
        <a:defRPr sz="1600" kern="1200">
          <a:solidFill>
            <a:schemeClr val="tx1"/>
          </a:solidFill>
          <a:latin typeface="+mn-lt"/>
          <a:ea typeface="+mn-ea"/>
          <a:cs typeface="+mn-cs"/>
        </a:defRPr>
      </a:lvl3pPr>
      <a:lvl4pPr marL="380990" indent="-380990" algn="l" defTabSz="2194395" rtl="0" eaLnBrk="1" latinLnBrk="0" hangingPunct="1">
        <a:spcBef>
          <a:spcPct val="20000"/>
        </a:spcBef>
        <a:buFont typeface="Arial" pitchFamily="34" charset="0"/>
        <a:buChar char="–"/>
        <a:tabLst/>
        <a:defRPr sz="1200" kern="1200">
          <a:solidFill>
            <a:schemeClr val="tx1"/>
          </a:solidFill>
          <a:latin typeface="+mn-lt"/>
          <a:ea typeface="+mn-ea"/>
          <a:cs typeface="+mn-cs"/>
        </a:defRPr>
      </a:lvl4pPr>
      <a:lvl5pPr marL="380990" indent="-380990" algn="l" defTabSz="2194395" rtl="0" eaLnBrk="1" latinLnBrk="0" hangingPunct="1">
        <a:spcBef>
          <a:spcPct val="20000"/>
        </a:spcBef>
        <a:buFont typeface="Arial" pitchFamily="34" charset="0"/>
        <a:buChar char="»"/>
        <a:tabLst/>
        <a:defRPr sz="1200" kern="1200">
          <a:solidFill>
            <a:schemeClr val="tx1"/>
          </a:solidFill>
          <a:latin typeface="+mn-lt"/>
          <a:ea typeface="+mn-ea"/>
          <a:cs typeface="+mn-cs"/>
        </a:defRPr>
      </a:lvl5pPr>
      <a:lvl6pPr marL="6034589"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1785"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8984"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181" indent="-548600" algn="l" defTabSz="2194395"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395" rtl="0" eaLnBrk="1" latinLnBrk="0" hangingPunct="1">
        <a:defRPr sz="4300" kern="1200">
          <a:solidFill>
            <a:schemeClr val="tx1"/>
          </a:solidFill>
          <a:latin typeface="+mn-lt"/>
          <a:ea typeface="+mn-ea"/>
          <a:cs typeface="+mn-cs"/>
        </a:defRPr>
      </a:lvl1pPr>
      <a:lvl2pPr marL="1097198" algn="l" defTabSz="2194395" rtl="0" eaLnBrk="1" latinLnBrk="0" hangingPunct="1">
        <a:defRPr sz="4300" kern="1200">
          <a:solidFill>
            <a:schemeClr val="tx1"/>
          </a:solidFill>
          <a:latin typeface="+mn-lt"/>
          <a:ea typeface="+mn-ea"/>
          <a:cs typeface="+mn-cs"/>
        </a:defRPr>
      </a:lvl2pPr>
      <a:lvl3pPr marL="2194395" algn="l" defTabSz="2194395" rtl="0" eaLnBrk="1" latinLnBrk="0" hangingPunct="1">
        <a:defRPr sz="4300" kern="1200">
          <a:solidFill>
            <a:schemeClr val="tx1"/>
          </a:solidFill>
          <a:latin typeface="+mn-lt"/>
          <a:ea typeface="+mn-ea"/>
          <a:cs typeface="+mn-cs"/>
        </a:defRPr>
      </a:lvl3pPr>
      <a:lvl4pPr marL="3291594" algn="l" defTabSz="2194395" rtl="0" eaLnBrk="1" latinLnBrk="0" hangingPunct="1">
        <a:defRPr sz="4300" kern="1200">
          <a:solidFill>
            <a:schemeClr val="tx1"/>
          </a:solidFill>
          <a:latin typeface="+mn-lt"/>
          <a:ea typeface="+mn-ea"/>
          <a:cs typeface="+mn-cs"/>
        </a:defRPr>
      </a:lvl4pPr>
      <a:lvl5pPr marL="4388792" algn="l" defTabSz="2194395" rtl="0" eaLnBrk="1" latinLnBrk="0" hangingPunct="1">
        <a:defRPr sz="4300" kern="1200">
          <a:solidFill>
            <a:schemeClr val="tx1"/>
          </a:solidFill>
          <a:latin typeface="+mn-lt"/>
          <a:ea typeface="+mn-ea"/>
          <a:cs typeface="+mn-cs"/>
        </a:defRPr>
      </a:lvl5pPr>
      <a:lvl6pPr marL="5485989" algn="l" defTabSz="2194395" rtl="0" eaLnBrk="1" latinLnBrk="0" hangingPunct="1">
        <a:defRPr sz="4300" kern="1200">
          <a:solidFill>
            <a:schemeClr val="tx1"/>
          </a:solidFill>
          <a:latin typeface="+mn-lt"/>
          <a:ea typeface="+mn-ea"/>
          <a:cs typeface="+mn-cs"/>
        </a:defRPr>
      </a:lvl6pPr>
      <a:lvl7pPr marL="6583187" algn="l" defTabSz="2194395" rtl="0" eaLnBrk="1" latinLnBrk="0" hangingPunct="1">
        <a:defRPr sz="4300" kern="1200">
          <a:solidFill>
            <a:schemeClr val="tx1"/>
          </a:solidFill>
          <a:latin typeface="+mn-lt"/>
          <a:ea typeface="+mn-ea"/>
          <a:cs typeface="+mn-cs"/>
        </a:defRPr>
      </a:lvl7pPr>
      <a:lvl8pPr marL="7680384" algn="l" defTabSz="2194395" rtl="0" eaLnBrk="1" latinLnBrk="0" hangingPunct="1">
        <a:defRPr sz="4300" kern="1200">
          <a:solidFill>
            <a:schemeClr val="tx1"/>
          </a:solidFill>
          <a:latin typeface="+mn-lt"/>
          <a:ea typeface="+mn-ea"/>
          <a:cs typeface="+mn-cs"/>
        </a:defRPr>
      </a:lvl8pPr>
      <a:lvl9pPr marL="8777582" algn="l" defTabSz="219439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FE3E1-DB4B-2A4E-85FF-6EE33B6FF68F}"/>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A1030763-C473-734E-A720-B5DF3C2B486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A80D06C-3767-9C4F-BB73-A7EFA8D68EA0}"/>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493C40DC-9BD8-9845-8C43-F680D4CC8DFD}"/>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E0FB1829-2DEF-854B-9DB0-528C6AE95C9B}"/>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C8B24E68-BBB6-DC4A-82A1-E73F68395121}"/>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CBCFDD9A-FAC0-D243-90BC-A76E8BE6E398}"/>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30F915DC-FFF7-5944-AA45-E48C4381997E}"/>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37592C9D-D381-744D-A241-1886581216C8}"/>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C7453829-F2D4-AC49-9B46-1196F5FC85BB}"/>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89D25A47-57DE-F140-9E2C-7F590A401F7A}"/>
              </a:ext>
            </a:extLst>
          </p:cNvPr>
          <p:cNvSpPr>
            <a:spLocks noGrp="1"/>
          </p:cNvSpPr>
          <p:nvPr>
            <p:ph type="body" sz="quarter" idx="23"/>
          </p:nvPr>
        </p:nvSpPr>
        <p:spPr/>
        <p:txBody>
          <a:bodyPr/>
          <a:lstStyle/>
          <a:p>
            <a:endParaRPr lang="en-US"/>
          </a:p>
        </p:txBody>
      </p:sp>
      <p:sp>
        <p:nvSpPr>
          <p:cNvPr id="13" name="Text Placeholder 12">
            <a:extLst>
              <a:ext uri="{FF2B5EF4-FFF2-40B4-BE49-F238E27FC236}">
                <a16:creationId xmlns:a16="http://schemas.microsoft.com/office/drawing/2014/main" id="{17381BC2-7A27-A94E-A34B-8856B054C6E9}"/>
              </a:ext>
            </a:extLst>
          </p:cNvPr>
          <p:cNvSpPr>
            <a:spLocks noGrp="1"/>
          </p:cNvSpPr>
          <p:nvPr>
            <p:ph type="body" sz="quarter" idx="26"/>
          </p:nvPr>
        </p:nvSpPr>
        <p:spPr/>
        <p:txBody>
          <a:bodyPr/>
          <a:lstStyle/>
          <a:p>
            <a:endParaRPr lang="en-US"/>
          </a:p>
        </p:txBody>
      </p:sp>
      <p:sp>
        <p:nvSpPr>
          <p:cNvPr id="14" name="Text Placeholder 13">
            <a:extLst>
              <a:ext uri="{FF2B5EF4-FFF2-40B4-BE49-F238E27FC236}">
                <a16:creationId xmlns:a16="http://schemas.microsoft.com/office/drawing/2014/main" id="{EFBB958F-D421-DC48-9960-DA2128ADC0E4}"/>
              </a:ext>
            </a:extLst>
          </p:cNvPr>
          <p:cNvSpPr>
            <a:spLocks noGrp="1"/>
          </p:cNvSpPr>
          <p:nvPr>
            <p:ph type="body" sz="quarter" idx="27"/>
          </p:nvPr>
        </p:nvSpPr>
        <p:spPr/>
        <p:txBody>
          <a:bodyPr/>
          <a:lstStyle/>
          <a:p>
            <a:endParaRPr lang="en-US"/>
          </a:p>
        </p:txBody>
      </p:sp>
      <p:sp>
        <p:nvSpPr>
          <p:cNvPr id="15" name="Text Placeholder 14">
            <a:extLst>
              <a:ext uri="{FF2B5EF4-FFF2-40B4-BE49-F238E27FC236}">
                <a16:creationId xmlns:a16="http://schemas.microsoft.com/office/drawing/2014/main" id="{B8AD7045-B864-394E-8610-8F24BE0996C3}"/>
              </a:ext>
            </a:extLst>
          </p:cNvPr>
          <p:cNvSpPr>
            <a:spLocks noGrp="1"/>
          </p:cNvSpPr>
          <p:nvPr>
            <p:ph type="body" sz="quarter" idx="28"/>
          </p:nvPr>
        </p:nvSpPr>
        <p:spPr/>
        <p:txBody>
          <a:bodyPr/>
          <a:lstStyle/>
          <a:p>
            <a:endParaRPr lang="en-US"/>
          </a:p>
        </p:txBody>
      </p:sp>
      <p:sp>
        <p:nvSpPr>
          <p:cNvPr id="16" name="Text Placeholder 15">
            <a:extLst>
              <a:ext uri="{FF2B5EF4-FFF2-40B4-BE49-F238E27FC236}">
                <a16:creationId xmlns:a16="http://schemas.microsoft.com/office/drawing/2014/main" id="{52A6B705-C556-F841-A887-4D51F578664D}"/>
              </a:ext>
            </a:extLst>
          </p:cNvPr>
          <p:cNvSpPr>
            <a:spLocks noGrp="1"/>
          </p:cNvSpPr>
          <p:nvPr>
            <p:ph type="body" sz="quarter" idx="29"/>
          </p:nvPr>
        </p:nvSpPr>
        <p:spPr/>
        <p:txBody>
          <a:bodyPr/>
          <a:lstStyle/>
          <a:p>
            <a:endParaRPr lang="en-US"/>
          </a:p>
        </p:txBody>
      </p:sp>
      <p:sp>
        <p:nvSpPr>
          <p:cNvPr id="17" name="Text Placeholder 16">
            <a:extLst>
              <a:ext uri="{FF2B5EF4-FFF2-40B4-BE49-F238E27FC236}">
                <a16:creationId xmlns:a16="http://schemas.microsoft.com/office/drawing/2014/main" id="{A6536CC4-774D-DF43-A42E-7C289B52DD0C}"/>
              </a:ext>
            </a:extLst>
          </p:cNvPr>
          <p:cNvSpPr>
            <a:spLocks noGrp="1"/>
          </p:cNvSpPr>
          <p:nvPr>
            <p:ph type="body" sz="quarter" idx="30"/>
          </p:nvPr>
        </p:nvSpPr>
        <p:spPr/>
        <p:txBody>
          <a:bodyPr/>
          <a:lstStyle/>
          <a:p>
            <a:endParaRPr lang="en-US"/>
          </a:p>
        </p:txBody>
      </p:sp>
      <p:sp>
        <p:nvSpPr>
          <p:cNvPr id="18" name="Text Placeholder 17">
            <a:extLst>
              <a:ext uri="{FF2B5EF4-FFF2-40B4-BE49-F238E27FC236}">
                <a16:creationId xmlns:a16="http://schemas.microsoft.com/office/drawing/2014/main" id="{C1B8C52E-FAE8-0648-AF9D-CBE117BE713E}"/>
              </a:ext>
            </a:extLst>
          </p:cNvPr>
          <p:cNvSpPr>
            <a:spLocks noGrp="1"/>
          </p:cNvSpPr>
          <p:nvPr>
            <p:ph type="body" sz="quarter" idx="31"/>
          </p:nvPr>
        </p:nvSpPr>
        <p:spPr/>
        <p:txBody>
          <a:bodyPr/>
          <a:lstStyle/>
          <a:p>
            <a:endParaRPr lang="en-US"/>
          </a:p>
        </p:txBody>
      </p:sp>
      <p:sp>
        <p:nvSpPr>
          <p:cNvPr id="19" name="Text Placeholder 18">
            <a:extLst>
              <a:ext uri="{FF2B5EF4-FFF2-40B4-BE49-F238E27FC236}">
                <a16:creationId xmlns:a16="http://schemas.microsoft.com/office/drawing/2014/main" id="{D029C197-232B-8D47-8703-5C28D43A5F35}"/>
              </a:ext>
            </a:extLst>
          </p:cNvPr>
          <p:cNvSpPr>
            <a:spLocks noGrp="1"/>
          </p:cNvSpPr>
          <p:nvPr>
            <p:ph type="body" sz="quarter" idx="32"/>
          </p:nvPr>
        </p:nvSpPr>
        <p:spPr/>
        <p:txBody>
          <a:bodyPr/>
          <a:lstStyle/>
          <a:p>
            <a:endParaRPr lang="en-US"/>
          </a:p>
        </p:txBody>
      </p:sp>
      <p:sp>
        <p:nvSpPr>
          <p:cNvPr id="20" name="Text Placeholder 19">
            <a:extLst>
              <a:ext uri="{FF2B5EF4-FFF2-40B4-BE49-F238E27FC236}">
                <a16:creationId xmlns:a16="http://schemas.microsoft.com/office/drawing/2014/main" id="{A4B2865D-3629-844A-A92F-A68D7B71574B}"/>
              </a:ext>
            </a:extLst>
          </p:cNvPr>
          <p:cNvSpPr>
            <a:spLocks noGrp="1"/>
          </p:cNvSpPr>
          <p:nvPr>
            <p:ph type="body" sz="quarter" idx="33"/>
          </p:nvPr>
        </p:nvSpPr>
        <p:spPr/>
        <p:txBody>
          <a:bodyPr/>
          <a:lstStyle/>
          <a:p>
            <a:endParaRPr lang="en-US"/>
          </a:p>
        </p:txBody>
      </p:sp>
    </p:spTree>
    <p:extLst>
      <p:ext uri="{BB962C8B-B14F-4D97-AF65-F5344CB8AC3E}">
        <p14:creationId xmlns:p14="http://schemas.microsoft.com/office/powerpoint/2010/main" val="249381788"/>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5" id="{DC9A5EF7-5441-1740-B184-3B0D1D877F7B}" vid="{66E1F04B-6490-BE4A-BA1B-40F64D313C9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5" id="{DC9A5EF7-5441-1740-B184-3B0D1D877F7B}" vid="{2C12EB76-490F-C845-A747-F817EF7F6F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531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7</cp:revision>
  <dcterms:created xsi:type="dcterms:W3CDTF">2019-01-09T23:37:42Z</dcterms:created>
  <dcterms:modified xsi:type="dcterms:W3CDTF">2019-08-09T21:31:08Z</dcterms:modified>
</cp:coreProperties>
</file>