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27432000" cy="19202400"/>
  <p:notesSz cx="6858000" cy="9144000"/>
  <p:defaultTextStyle>
    <a:defPPr>
      <a:defRPr lang="en-US"/>
    </a:defPPr>
    <a:lvl1pPr marL="0" algn="l" defTabSz="2507527" rtl="0" eaLnBrk="1" latinLnBrk="0" hangingPunct="1">
      <a:defRPr sz="4913" kern="1200">
        <a:solidFill>
          <a:schemeClr val="tx1"/>
        </a:solidFill>
        <a:latin typeface="+mn-lt"/>
        <a:ea typeface="+mn-ea"/>
        <a:cs typeface="+mn-cs"/>
      </a:defRPr>
    </a:lvl1pPr>
    <a:lvl2pPr marL="1253764" algn="l" defTabSz="2507527" rtl="0" eaLnBrk="1" latinLnBrk="0" hangingPunct="1">
      <a:defRPr sz="4913" kern="1200">
        <a:solidFill>
          <a:schemeClr val="tx1"/>
        </a:solidFill>
        <a:latin typeface="+mn-lt"/>
        <a:ea typeface="+mn-ea"/>
        <a:cs typeface="+mn-cs"/>
      </a:defRPr>
    </a:lvl2pPr>
    <a:lvl3pPr marL="2507527" algn="l" defTabSz="2507527" rtl="0" eaLnBrk="1" latinLnBrk="0" hangingPunct="1">
      <a:defRPr sz="4913" kern="1200">
        <a:solidFill>
          <a:schemeClr val="tx1"/>
        </a:solidFill>
        <a:latin typeface="+mn-lt"/>
        <a:ea typeface="+mn-ea"/>
        <a:cs typeface="+mn-cs"/>
      </a:defRPr>
    </a:lvl3pPr>
    <a:lvl4pPr marL="3761290" algn="l" defTabSz="2507527" rtl="0" eaLnBrk="1" latinLnBrk="0" hangingPunct="1">
      <a:defRPr sz="4913" kern="1200">
        <a:solidFill>
          <a:schemeClr val="tx1"/>
        </a:solidFill>
        <a:latin typeface="+mn-lt"/>
        <a:ea typeface="+mn-ea"/>
        <a:cs typeface="+mn-cs"/>
      </a:defRPr>
    </a:lvl4pPr>
    <a:lvl5pPr marL="5015053" algn="l" defTabSz="2507527" rtl="0" eaLnBrk="1" latinLnBrk="0" hangingPunct="1">
      <a:defRPr sz="4913" kern="1200">
        <a:solidFill>
          <a:schemeClr val="tx1"/>
        </a:solidFill>
        <a:latin typeface="+mn-lt"/>
        <a:ea typeface="+mn-ea"/>
        <a:cs typeface="+mn-cs"/>
      </a:defRPr>
    </a:lvl5pPr>
    <a:lvl6pPr marL="6268818" algn="l" defTabSz="2507527" rtl="0" eaLnBrk="1" latinLnBrk="0" hangingPunct="1">
      <a:defRPr sz="4913" kern="1200">
        <a:solidFill>
          <a:schemeClr val="tx1"/>
        </a:solidFill>
        <a:latin typeface="+mn-lt"/>
        <a:ea typeface="+mn-ea"/>
        <a:cs typeface="+mn-cs"/>
      </a:defRPr>
    </a:lvl6pPr>
    <a:lvl7pPr marL="7522581" algn="l" defTabSz="2507527" rtl="0" eaLnBrk="1" latinLnBrk="0" hangingPunct="1">
      <a:defRPr sz="4913" kern="1200">
        <a:solidFill>
          <a:schemeClr val="tx1"/>
        </a:solidFill>
        <a:latin typeface="+mn-lt"/>
        <a:ea typeface="+mn-ea"/>
        <a:cs typeface="+mn-cs"/>
      </a:defRPr>
    </a:lvl7pPr>
    <a:lvl8pPr marL="8776344" algn="l" defTabSz="2507527" rtl="0" eaLnBrk="1" latinLnBrk="0" hangingPunct="1">
      <a:defRPr sz="4913" kern="1200">
        <a:solidFill>
          <a:schemeClr val="tx1"/>
        </a:solidFill>
        <a:latin typeface="+mn-lt"/>
        <a:ea typeface="+mn-ea"/>
        <a:cs typeface="+mn-cs"/>
      </a:defRPr>
    </a:lvl8pPr>
    <a:lvl9pPr marL="10030108" algn="l" defTabSz="2507527" rtl="0" eaLnBrk="1" latinLnBrk="0" hangingPunct="1">
      <a:defRPr sz="4913" kern="1200">
        <a:solidFill>
          <a:schemeClr val="tx1"/>
        </a:solidFill>
        <a:latin typeface="+mn-lt"/>
        <a:ea typeface="+mn-ea"/>
        <a:cs typeface="+mn-cs"/>
      </a:defRPr>
    </a:lvl9pPr>
  </p:defaultTextStyle>
  <p:extLst>
    <p:ext uri="{EFAFB233-063F-42B5-8137-9DF3F51BA10A}">
      <p15:sldGuideLst xmlns:p15="http://schemas.microsoft.com/office/powerpoint/2012/main">
        <p15:guide id="2" pos="8640" userDrawn="1">
          <p15:clr>
            <a:srgbClr val="A4A3A4"/>
          </p15:clr>
        </p15:guide>
        <p15:guide id="3" orient="horz" pos="604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58" autoAdjust="0"/>
    <p:restoredTop sz="94632" autoAdjust="0"/>
  </p:normalViewPr>
  <p:slideViewPr>
    <p:cSldViewPr snapToObjects="1" showGuides="1">
      <p:cViewPr varScale="1">
        <p:scale>
          <a:sx n="44" d="100"/>
          <a:sy n="44" d="100"/>
        </p:scale>
        <p:origin x="2016" y="240"/>
      </p:cViewPr>
      <p:guideLst>
        <p:guide pos="8640"/>
        <p:guide orient="horz" pos="60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07527" rtl="0" eaLnBrk="1" latinLnBrk="0" hangingPunct="1">
      <a:defRPr sz="3313" kern="1200">
        <a:solidFill>
          <a:schemeClr val="tx1"/>
        </a:solidFill>
        <a:latin typeface="+mn-lt"/>
        <a:ea typeface="+mn-ea"/>
        <a:cs typeface="+mn-cs"/>
      </a:defRPr>
    </a:lvl1pPr>
    <a:lvl2pPr marL="1253764" algn="l" defTabSz="2507527" rtl="0" eaLnBrk="1" latinLnBrk="0" hangingPunct="1">
      <a:defRPr sz="3313" kern="1200">
        <a:solidFill>
          <a:schemeClr val="tx1"/>
        </a:solidFill>
        <a:latin typeface="+mn-lt"/>
        <a:ea typeface="+mn-ea"/>
        <a:cs typeface="+mn-cs"/>
      </a:defRPr>
    </a:lvl2pPr>
    <a:lvl3pPr marL="2507527" algn="l" defTabSz="2507527" rtl="0" eaLnBrk="1" latinLnBrk="0" hangingPunct="1">
      <a:defRPr sz="3313" kern="1200">
        <a:solidFill>
          <a:schemeClr val="tx1"/>
        </a:solidFill>
        <a:latin typeface="+mn-lt"/>
        <a:ea typeface="+mn-ea"/>
        <a:cs typeface="+mn-cs"/>
      </a:defRPr>
    </a:lvl3pPr>
    <a:lvl4pPr marL="3761290" algn="l" defTabSz="2507527" rtl="0" eaLnBrk="1" latinLnBrk="0" hangingPunct="1">
      <a:defRPr sz="3313" kern="1200">
        <a:solidFill>
          <a:schemeClr val="tx1"/>
        </a:solidFill>
        <a:latin typeface="+mn-lt"/>
        <a:ea typeface="+mn-ea"/>
        <a:cs typeface="+mn-cs"/>
      </a:defRPr>
    </a:lvl4pPr>
    <a:lvl5pPr marL="5015053" algn="l" defTabSz="2507527" rtl="0" eaLnBrk="1" latinLnBrk="0" hangingPunct="1">
      <a:defRPr sz="3313" kern="1200">
        <a:solidFill>
          <a:schemeClr val="tx1"/>
        </a:solidFill>
        <a:latin typeface="+mn-lt"/>
        <a:ea typeface="+mn-ea"/>
        <a:cs typeface="+mn-cs"/>
      </a:defRPr>
    </a:lvl5pPr>
    <a:lvl6pPr marL="6268818" algn="l" defTabSz="2507527" rtl="0" eaLnBrk="1" latinLnBrk="0" hangingPunct="1">
      <a:defRPr sz="3313" kern="1200">
        <a:solidFill>
          <a:schemeClr val="tx1"/>
        </a:solidFill>
        <a:latin typeface="+mn-lt"/>
        <a:ea typeface="+mn-ea"/>
        <a:cs typeface="+mn-cs"/>
      </a:defRPr>
    </a:lvl6pPr>
    <a:lvl7pPr marL="7522581" algn="l" defTabSz="2507527" rtl="0" eaLnBrk="1" latinLnBrk="0" hangingPunct="1">
      <a:defRPr sz="3313" kern="1200">
        <a:solidFill>
          <a:schemeClr val="tx1"/>
        </a:solidFill>
        <a:latin typeface="+mn-lt"/>
        <a:ea typeface="+mn-ea"/>
        <a:cs typeface="+mn-cs"/>
      </a:defRPr>
    </a:lvl7pPr>
    <a:lvl8pPr marL="8776344" algn="l" defTabSz="2507527" rtl="0" eaLnBrk="1" latinLnBrk="0" hangingPunct="1">
      <a:defRPr sz="3313" kern="1200">
        <a:solidFill>
          <a:schemeClr val="tx1"/>
        </a:solidFill>
        <a:latin typeface="+mn-lt"/>
        <a:ea typeface="+mn-ea"/>
        <a:cs typeface="+mn-cs"/>
      </a:defRPr>
    </a:lvl8pPr>
    <a:lvl9pPr marL="10030108" algn="l" defTabSz="2507527" rtl="0" eaLnBrk="1" latinLnBrk="0" hangingPunct="1">
      <a:defRPr sz="33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1577A563-1DFB-A148-8992-034734602A2C}"/>
              </a:ext>
            </a:extLst>
          </p:cNvPr>
          <p:cNvSpPr>
            <a:spLocks noGrp="1"/>
          </p:cNvSpPr>
          <p:nvPr>
            <p:ph type="body" sz="quarter" idx="12" hasCustomPrompt="1"/>
          </p:nvPr>
        </p:nvSpPr>
        <p:spPr>
          <a:xfrm>
            <a:off x="3581400" y="388203"/>
            <a:ext cx="205740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96DA654B-51EF-7D48-BB09-09FBB829AD37}"/>
              </a:ext>
            </a:extLst>
          </p:cNvPr>
          <p:cNvSpPr>
            <a:spLocks noGrp="1"/>
          </p:cNvSpPr>
          <p:nvPr>
            <p:ph type="body" sz="quarter" idx="11" hasCustomPrompt="1"/>
          </p:nvPr>
        </p:nvSpPr>
        <p:spPr>
          <a:xfrm>
            <a:off x="3581400" y="1219200"/>
            <a:ext cx="20574000" cy="646331"/>
          </a:xfrm>
          <a:prstGeom prst="rect">
            <a:avLst/>
          </a:prstGeom>
        </p:spPr>
        <p:txBody>
          <a:bodyPr wrap="square">
            <a:spAutoFit/>
          </a:bodyPr>
          <a:lstStyle>
            <a:lvl1pPr marL="0" indent="0" algn="ctr">
              <a:buNone/>
              <a:defRPr sz="3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51520EFC-303B-B948-949B-08B234FA88FE}"/>
              </a:ext>
            </a:extLst>
          </p:cNvPr>
          <p:cNvSpPr>
            <a:spLocks noGrp="1"/>
          </p:cNvSpPr>
          <p:nvPr>
            <p:ph type="body" sz="quarter" idx="10" hasCustomPrompt="1"/>
          </p:nvPr>
        </p:nvSpPr>
        <p:spPr>
          <a:xfrm>
            <a:off x="3581400" y="1910686"/>
            <a:ext cx="20574000" cy="584775"/>
          </a:xfrm>
          <a:prstGeom prst="rect">
            <a:avLst/>
          </a:prstGeom>
        </p:spPr>
        <p:txBody>
          <a:bodyPr wrap="square">
            <a:spAutoFit/>
          </a:bodyPr>
          <a:lstStyle>
            <a:lvl1pPr marL="0" indent="0" algn="ctr">
              <a:buNone/>
              <a:defRPr sz="3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F0BE95D8-3F03-5843-BCAB-4C11949F3422}"/>
              </a:ext>
            </a:extLst>
          </p:cNvPr>
          <p:cNvSpPr>
            <a:spLocks noGrp="1"/>
          </p:cNvSpPr>
          <p:nvPr>
            <p:ph type="body" sz="quarter" idx="15" hasCustomPrompt="1"/>
          </p:nvPr>
        </p:nvSpPr>
        <p:spPr>
          <a:xfrm>
            <a:off x="304800" y="3352800"/>
            <a:ext cx="6477000"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89A7C310-1CDD-4F48-943C-F7978D1EB11C}"/>
              </a:ext>
            </a:extLst>
          </p:cNvPr>
          <p:cNvSpPr>
            <a:spLocks noGrp="1"/>
          </p:cNvSpPr>
          <p:nvPr>
            <p:ph type="body" sz="quarter" idx="17" hasCustomPrompt="1"/>
          </p:nvPr>
        </p:nvSpPr>
        <p:spPr>
          <a:xfrm>
            <a:off x="304800" y="8839200"/>
            <a:ext cx="6477000"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B16F2EB0-C131-4241-A6C2-2E4CBD0258D4}"/>
              </a:ext>
            </a:extLst>
          </p:cNvPr>
          <p:cNvSpPr>
            <a:spLocks noGrp="1"/>
          </p:cNvSpPr>
          <p:nvPr>
            <p:ph type="body" sz="quarter" idx="18" hasCustomPrompt="1"/>
          </p:nvPr>
        </p:nvSpPr>
        <p:spPr>
          <a:xfrm>
            <a:off x="7086600" y="3341914"/>
            <a:ext cx="6477000" cy="410996"/>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AB7AD0AA-A50F-D34C-A759-F2DDA7323D22}"/>
              </a:ext>
            </a:extLst>
          </p:cNvPr>
          <p:cNvSpPr>
            <a:spLocks noGrp="1"/>
          </p:cNvSpPr>
          <p:nvPr>
            <p:ph type="body" sz="quarter" idx="29" hasCustomPrompt="1"/>
          </p:nvPr>
        </p:nvSpPr>
        <p:spPr>
          <a:xfrm>
            <a:off x="13868400" y="3320142"/>
            <a:ext cx="6477000"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9" name="Text Placeholder 9">
            <a:extLst>
              <a:ext uri="{FF2B5EF4-FFF2-40B4-BE49-F238E27FC236}">
                <a16:creationId xmlns:a16="http://schemas.microsoft.com/office/drawing/2014/main" id="{65335A9C-A13A-1544-AD37-0C89F7E3D3B7}"/>
              </a:ext>
            </a:extLst>
          </p:cNvPr>
          <p:cNvSpPr>
            <a:spLocks noGrp="1"/>
          </p:cNvSpPr>
          <p:nvPr>
            <p:ph type="body" sz="quarter" idx="20" hasCustomPrompt="1"/>
          </p:nvPr>
        </p:nvSpPr>
        <p:spPr>
          <a:xfrm>
            <a:off x="20661086" y="3309256"/>
            <a:ext cx="6477000" cy="410996"/>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0" name="Text Placeholder 9">
            <a:extLst>
              <a:ext uri="{FF2B5EF4-FFF2-40B4-BE49-F238E27FC236}">
                <a16:creationId xmlns:a16="http://schemas.microsoft.com/office/drawing/2014/main" id="{5EAC7053-C72D-5348-819B-36784C2EF31A}"/>
              </a:ext>
            </a:extLst>
          </p:cNvPr>
          <p:cNvSpPr>
            <a:spLocks noGrp="1"/>
          </p:cNvSpPr>
          <p:nvPr>
            <p:ph type="body" sz="quarter" idx="21" hasCustomPrompt="1"/>
          </p:nvPr>
        </p:nvSpPr>
        <p:spPr>
          <a:xfrm>
            <a:off x="20661086" y="9906000"/>
            <a:ext cx="6466114" cy="410996"/>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1" name="Text Placeholder 9">
            <a:extLst>
              <a:ext uri="{FF2B5EF4-FFF2-40B4-BE49-F238E27FC236}">
                <a16:creationId xmlns:a16="http://schemas.microsoft.com/office/drawing/2014/main" id="{4EFA90DA-87B9-A946-9C4A-551DC46A8985}"/>
              </a:ext>
            </a:extLst>
          </p:cNvPr>
          <p:cNvSpPr>
            <a:spLocks noGrp="1"/>
          </p:cNvSpPr>
          <p:nvPr>
            <p:ph type="body" sz="quarter" idx="22" hasCustomPrompt="1"/>
          </p:nvPr>
        </p:nvSpPr>
        <p:spPr>
          <a:xfrm>
            <a:off x="20661085" y="16302689"/>
            <a:ext cx="6444343"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2" name="Text Placeholder 13">
            <a:extLst>
              <a:ext uri="{FF2B5EF4-FFF2-40B4-BE49-F238E27FC236}">
                <a16:creationId xmlns:a16="http://schemas.microsoft.com/office/drawing/2014/main" id="{372552D2-E0BE-044B-B32B-FC7C71971231}"/>
              </a:ext>
            </a:extLst>
          </p:cNvPr>
          <p:cNvSpPr>
            <a:spLocks noGrp="1"/>
          </p:cNvSpPr>
          <p:nvPr>
            <p:ph type="body" sz="quarter" idx="16" hasCustomPrompt="1"/>
          </p:nvPr>
        </p:nvSpPr>
        <p:spPr>
          <a:xfrm>
            <a:off x="304800" y="3774681"/>
            <a:ext cx="6477000"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3">
            <a:extLst>
              <a:ext uri="{FF2B5EF4-FFF2-40B4-BE49-F238E27FC236}">
                <a16:creationId xmlns:a16="http://schemas.microsoft.com/office/drawing/2014/main" id="{CB3EA696-8799-8246-9DAB-ECA3F2FBAE97}"/>
              </a:ext>
            </a:extLst>
          </p:cNvPr>
          <p:cNvSpPr>
            <a:spLocks noGrp="1"/>
          </p:cNvSpPr>
          <p:nvPr>
            <p:ph type="body" sz="quarter" idx="30" hasCustomPrompt="1"/>
          </p:nvPr>
        </p:nvSpPr>
        <p:spPr>
          <a:xfrm>
            <a:off x="304800" y="9239310"/>
            <a:ext cx="6477000"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EBC9DC11-AFC9-BB4E-8155-301AB1FC7934}"/>
              </a:ext>
            </a:extLst>
          </p:cNvPr>
          <p:cNvSpPr>
            <a:spLocks noGrp="1"/>
          </p:cNvSpPr>
          <p:nvPr>
            <p:ph type="body" sz="quarter" idx="31" hasCustomPrompt="1"/>
          </p:nvPr>
        </p:nvSpPr>
        <p:spPr>
          <a:xfrm>
            <a:off x="7086600" y="3774681"/>
            <a:ext cx="6477000"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C56CB46E-73C2-324B-92AC-F43451D295F6}"/>
              </a:ext>
            </a:extLst>
          </p:cNvPr>
          <p:cNvSpPr>
            <a:spLocks noGrp="1"/>
          </p:cNvSpPr>
          <p:nvPr>
            <p:ph type="body" sz="quarter" idx="32" hasCustomPrompt="1"/>
          </p:nvPr>
        </p:nvSpPr>
        <p:spPr>
          <a:xfrm>
            <a:off x="13868400" y="3774681"/>
            <a:ext cx="6477000"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CBA5135E-79B4-1945-BC28-A7D184BDB265}"/>
              </a:ext>
            </a:extLst>
          </p:cNvPr>
          <p:cNvSpPr>
            <a:spLocks noGrp="1"/>
          </p:cNvSpPr>
          <p:nvPr>
            <p:ph type="body" sz="quarter" idx="33" hasCustomPrompt="1"/>
          </p:nvPr>
        </p:nvSpPr>
        <p:spPr>
          <a:xfrm>
            <a:off x="20671971" y="3774681"/>
            <a:ext cx="6477000"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917EB2D0-3B44-3F46-910B-6F669368BD19}"/>
              </a:ext>
            </a:extLst>
          </p:cNvPr>
          <p:cNvSpPr>
            <a:spLocks noGrp="1"/>
          </p:cNvSpPr>
          <p:nvPr>
            <p:ph type="body" sz="quarter" idx="34" hasCustomPrompt="1"/>
          </p:nvPr>
        </p:nvSpPr>
        <p:spPr>
          <a:xfrm>
            <a:off x="20682857" y="10316996"/>
            <a:ext cx="6477000"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2980F4DB-89B0-0246-8784-F8358D576535}"/>
              </a:ext>
            </a:extLst>
          </p:cNvPr>
          <p:cNvSpPr>
            <a:spLocks noGrp="1"/>
          </p:cNvSpPr>
          <p:nvPr>
            <p:ph type="body" sz="quarter" idx="35" hasCustomPrompt="1"/>
          </p:nvPr>
        </p:nvSpPr>
        <p:spPr>
          <a:xfrm>
            <a:off x="20682857" y="16710592"/>
            <a:ext cx="643345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1968" userDrawn="1">
          <p15:clr>
            <a:srgbClr val="FBAE40"/>
          </p15:clr>
        </p15:guide>
        <p15:guide id="2" orient="horz" pos="11808" userDrawn="1">
          <p15:clr>
            <a:srgbClr val="FBAE40"/>
          </p15:clr>
        </p15:guide>
        <p15:guide id="3" pos="192" userDrawn="1">
          <p15:clr>
            <a:srgbClr val="FBAE40"/>
          </p15:clr>
        </p15:guide>
        <p15:guide id="4" pos="4272" userDrawn="1">
          <p15:clr>
            <a:srgbClr val="FBAE40"/>
          </p15:clr>
        </p15:guide>
        <p15:guide id="5" pos="4464" userDrawn="1">
          <p15:clr>
            <a:srgbClr val="FBAE40"/>
          </p15:clr>
        </p15:guide>
        <p15:guide id="6" pos="8544" userDrawn="1">
          <p15:clr>
            <a:srgbClr val="FBAE40"/>
          </p15:clr>
        </p15:guide>
        <p15:guide id="7" pos="8736" userDrawn="1">
          <p15:clr>
            <a:srgbClr val="FBAE40"/>
          </p15:clr>
        </p15:guide>
        <p15:guide id="8" pos="12816" userDrawn="1">
          <p15:clr>
            <a:srgbClr val="FBAE40"/>
          </p15:clr>
        </p15:guide>
        <p15:guide id="9" pos="13008" userDrawn="1">
          <p15:clr>
            <a:srgbClr val="FBAE40"/>
          </p15:clr>
        </p15:guide>
        <p15:guide id="10" pos="170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140760"/>
      </p:ext>
    </p:extLst>
  </p:cSld>
  <p:clrMapOvr>
    <a:masterClrMapping/>
  </p:clrMapOvr>
  <p:extLst>
    <p:ext uri="{DCECCB84-F9BA-43D5-87BE-67443E8EF086}">
      <p15:sldGuideLst xmlns:p15="http://schemas.microsoft.com/office/powerpoint/2012/main">
        <p15:guide id="1" orient="horz" pos="19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7432000" cy="2800350"/>
          </a:xfrm>
          <a:prstGeom prst="rect">
            <a:avLst/>
          </a:prstGeom>
          <a:solidFill>
            <a:schemeClr val="accent1"/>
          </a:solidFill>
          <a:ln w="9525">
            <a:noFill/>
            <a:miter lim="800000"/>
            <a:headEnd/>
            <a:tailEnd/>
          </a:ln>
          <a:effectLst/>
        </p:spPr>
        <p:txBody>
          <a:bodyPr wrap="none" lIns="35559" tIns="17779" rIns="35559" bIns="17779" anchor="ctr"/>
          <a:lstStyle/>
          <a:p>
            <a:pPr>
              <a:defRPr/>
            </a:pPr>
            <a:endParaRPr lang="en-US" sz="1911"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67055" y="18822268"/>
            <a:ext cx="1309688" cy="132847"/>
          </a:xfrm>
          <a:prstGeom prst="rect">
            <a:avLst/>
          </a:prstGeom>
          <a:noFill/>
          <a:ln w="9525">
            <a:noFill/>
            <a:miter lim="800000"/>
            <a:headEnd/>
            <a:tailEnd/>
          </a:ln>
          <a:effectLst/>
        </p:spPr>
        <p:txBody>
          <a:bodyPr wrap="square" lIns="35492" tIns="17743" rIns="35492" bIns="17743">
            <a:spAutoFit/>
          </a:bodyPr>
          <a:lstStyle/>
          <a:p>
            <a:pPr eaLnBrk="0" hangingPunct="0">
              <a:lnSpc>
                <a:spcPct val="65000"/>
              </a:lnSpc>
              <a:spcBef>
                <a:spcPct val="50000"/>
              </a:spcBef>
              <a:defRPr/>
            </a:pPr>
            <a:r>
              <a:rPr lang="en-US" sz="195"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428"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304800" y="3135916"/>
            <a:ext cx="6477000" cy="15609284"/>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808574"/>
            <a:ext cx="2743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086600" y="3135914"/>
            <a:ext cx="6477001" cy="15609286"/>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3868401" y="3135914"/>
            <a:ext cx="6477000" cy="15609286"/>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0650201" y="3135915"/>
            <a:ext cx="6477000" cy="15609284"/>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graphicFrame>
        <p:nvGraphicFramePr>
          <p:cNvPr id="11" name="Table 10">
            <a:extLst>
              <a:ext uri="{FF2B5EF4-FFF2-40B4-BE49-F238E27FC236}">
                <a16:creationId xmlns:a16="http://schemas.microsoft.com/office/drawing/2014/main" id="{2C5DFECE-1F2F-1245-9C7A-26DE7E380E0B}"/>
              </a:ext>
            </a:extLst>
          </p:cNvPr>
          <p:cNvGraphicFramePr>
            <a:graphicFrameLocks noGrp="1"/>
          </p:cNvGraphicFramePr>
          <p:nvPr userDrawn="1">
            <p:extLst>
              <p:ext uri="{D42A27DB-BD31-4B8C-83A1-F6EECF244321}">
                <p14:modId xmlns:p14="http://schemas.microsoft.com/office/powerpoint/2010/main" val="1395167949"/>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14FABC40-9FD8-3045-A2C7-E219F6E708FE}"/>
              </a:ext>
            </a:extLst>
          </p:cNvPr>
          <p:cNvGraphicFramePr>
            <a:graphicFrameLocks noGrp="1"/>
          </p:cNvGraphicFramePr>
          <p:nvPr userDrawn="1">
            <p:extLst>
              <p:ext uri="{D42A27DB-BD31-4B8C-83A1-F6EECF244321}">
                <p14:modId xmlns:p14="http://schemas.microsoft.com/office/powerpoint/2010/main" val="2140469515"/>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1706843" rtl="0" eaLnBrk="1" latinLnBrk="0" hangingPunct="1">
        <a:spcBef>
          <a:spcPct val="0"/>
        </a:spcBef>
        <a:buNone/>
        <a:defRPr sz="3423" kern="1200">
          <a:solidFill>
            <a:schemeClr val="bg1"/>
          </a:solidFill>
          <a:latin typeface="Trebuchet MS" pitchFamily="34" charset="0"/>
          <a:ea typeface="+mj-ea"/>
          <a:cs typeface="+mj-cs"/>
        </a:defRPr>
      </a:lvl1pPr>
    </p:titleStyle>
    <p:bodyStyle>
      <a:lvl1pPr marL="296342" indent="-296342" algn="l" defTabSz="1706843" rtl="0" eaLnBrk="1" latinLnBrk="0" hangingPunct="1">
        <a:spcBef>
          <a:spcPct val="20000"/>
        </a:spcBef>
        <a:buFont typeface="Arial" pitchFamily="34" charset="0"/>
        <a:buChar char="•"/>
        <a:tabLst/>
        <a:defRPr sz="1867" kern="1200">
          <a:solidFill>
            <a:schemeClr val="tx1"/>
          </a:solidFill>
          <a:latin typeface="+mn-lt"/>
          <a:ea typeface="+mn-ea"/>
          <a:cs typeface="+mn-cs"/>
        </a:defRPr>
      </a:lvl1pPr>
      <a:lvl2pPr marL="296342" indent="-296342" algn="l" defTabSz="1706843" rtl="0" eaLnBrk="1" latinLnBrk="0" hangingPunct="1">
        <a:spcBef>
          <a:spcPct val="20000"/>
        </a:spcBef>
        <a:buFont typeface="Arial" pitchFamily="34" charset="0"/>
        <a:buChar char="–"/>
        <a:tabLst/>
        <a:defRPr sz="1556" kern="1200">
          <a:solidFill>
            <a:schemeClr val="tx1"/>
          </a:solidFill>
          <a:latin typeface="+mn-lt"/>
          <a:ea typeface="+mn-ea"/>
          <a:cs typeface="+mn-cs"/>
        </a:defRPr>
      </a:lvl2pPr>
      <a:lvl3pPr marL="296342" indent="-296342" algn="l" defTabSz="1706843" rtl="0" eaLnBrk="1" latinLnBrk="0" hangingPunct="1">
        <a:spcBef>
          <a:spcPct val="20000"/>
        </a:spcBef>
        <a:buFont typeface="Arial" pitchFamily="34" charset="0"/>
        <a:buChar char="•"/>
        <a:tabLst/>
        <a:defRPr sz="1245" kern="1200">
          <a:solidFill>
            <a:schemeClr val="tx1"/>
          </a:solidFill>
          <a:latin typeface="+mn-lt"/>
          <a:ea typeface="+mn-ea"/>
          <a:cs typeface="+mn-cs"/>
        </a:defRPr>
      </a:lvl3pPr>
      <a:lvl4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4pPr>
      <a:lvl5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5pPr>
      <a:lvl6pPr marL="4693820"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6pPr>
      <a:lvl7pPr marL="5547241"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7pPr>
      <a:lvl8pPr marL="6400663"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8pPr>
      <a:lvl9pPr marL="7254085"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9pPr>
    </p:bodyStyle>
    <p:otherStyle>
      <a:defPPr>
        <a:defRPr lang="en-US"/>
      </a:defPPr>
      <a:lvl1pPr marL="0" algn="l" defTabSz="1706843" rtl="0" eaLnBrk="1" latinLnBrk="0" hangingPunct="1">
        <a:defRPr sz="3345" kern="1200">
          <a:solidFill>
            <a:schemeClr val="tx1"/>
          </a:solidFill>
          <a:latin typeface="+mn-lt"/>
          <a:ea typeface="+mn-ea"/>
          <a:cs typeface="+mn-cs"/>
        </a:defRPr>
      </a:lvl1pPr>
      <a:lvl2pPr marL="853423" algn="l" defTabSz="1706843" rtl="0" eaLnBrk="1" latinLnBrk="0" hangingPunct="1">
        <a:defRPr sz="3345" kern="1200">
          <a:solidFill>
            <a:schemeClr val="tx1"/>
          </a:solidFill>
          <a:latin typeface="+mn-lt"/>
          <a:ea typeface="+mn-ea"/>
          <a:cs typeface="+mn-cs"/>
        </a:defRPr>
      </a:lvl2pPr>
      <a:lvl3pPr marL="1706843" algn="l" defTabSz="1706843" rtl="0" eaLnBrk="1" latinLnBrk="0" hangingPunct="1">
        <a:defRPr sz="3345" kern="1200">
          <a:solidFill>
            <a:schemeClr val="tx1"/>
          </a:solidFill>
          <a:latin typeface="+mn-lt"/>
          <a:ea typeface="+mn-ea"/>
          <a:cs typeface="+mn-cs"/>
        </a:defRPr>
      </a:lvl3pPr>
      <a:lvl4pPr marL="2560266" algn="l" defTabSz="1706843" rtl="0" eaLnBrk="1" latinLnBrk="0" hangingPunct="1">
        <a:defRPr sz="3345" kern="1200">
          <a:solidFill>
            <a:schemeClr val="tx1"/>
          </a:solidFill>
          <a:latin typeface="+mn-lt"/>
          <a:ea typeface="+mn-ea"/>
          <a:cs typeface="+mn-cs"/>
        </a:defRPr>
      </a:lvl4pPr>
      <a:lvl5pPr marL="3413687" algn="l" defTabSz="1706843" rtl="0" eaLnBrk="1" latinLnBrk="0" hangingPunct="1">
        <a:defRPr sz="3345" kern="1200">
          <a:solidFill>
            <a:schemeClr val="tx1"/>
          </a:solidFill>
          <a:latin typeface="+mn-lt"/>
          <a:ea typeface="+mn-ea"/>
          <a:cs typeface="+mn-cs"/>
        </a:defRPr>
      </a:lvl5pPr>
      <a:lvl6pPr marL="4267109" algn="l" defTabSz="1706843" rtl="0" eaLnBrk="1" latinLnBrk="0" hangingPunct="1">
        <a:defRPr sz="3345" kern="1200">
          <a:solidFill>
            <a:schemeClr val="tx1"/>
          </a:solidFill>
          <a:latin typeface="+mn-lt"/>
          <a:ea typeface="+mn-ea"/>
          <a:cs typeface="+mn-cs"/>
        </a:defRPr>
      </a:lvl6pPr>
      <a:lvl7pPr marL="5120531" algn="l" defTabSz="1706843" rtl="0" eaLnBrk="1" latinLnBrk="0" hangingPunct="1">
        <a:defRPr sz="3345" kern="1200">
          <a:solidFill>
            <a:schemeClr val="tx1"/>
          </a:solidFill>
          <a:latin typeface="+mn-lt"/>
          <a:ea typeface="+mn-ea"/>
          <a:cs typeface="+mn-cs"/>
        </a:defRPr>
      </a:lvl7pPr>
      <a:lvl8pPr marL="5973952" algn="l" defTabSz="1706843" rtl="0" eaLnBrk="1" latinLnBrk="0" hangingPunct="1">
        <a:defRPr sz="3345" kern="1200">
          <a:solidFill>
            <a:schemeClr val="tx1"/>
          </a:solidFill>
          <a:latin typeface="+mn-lt"/>
          <a:ea typeface="+mn-ea"/>
          <a:cs typeface="+mn-cs"/>
        </a:defRPr>
      </a:lvl8pPr>
      <a:lvl9pPr marL="6827375" algn="l" defTabSz="1706843" rtl="0" eaLnBrk="1" latinLnBrk="0" hangingPunct="1">
        <a:defRPr sz="334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7432000" cy="2800350"/>
          </a:xfrm>
          <a:prstGeom prst="rect">
            <a:avLst/>
          </a:prstGeom>
          <a:solidFill>
            <a:schemeClr val="accent1"/>
          </a:solidFill>
          <a:ln w="9525">
            <a:noFill/>
            <a:miter lim="800000"/>
            <a:headEnd/>
            <a:tailEnd/>
          </a:ln>
          <a:effectLst/>
        </p:spPr>
        <p:txBody>
          <a:bodyPr wrap="none" lIns="35559" tIns="17779" rIns="35559" bIns="17779" anchor="ctr"/>
          <a:lstStyle/>
          <a:p>
            <a:pPr>
              <a:defRPr/>
            </a:pPr>
            <a:endParaRPr lang="en-US" sz="1911"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67055" y="18822268"/>
            <a:ext cx="1309688" cy="132847"/>
          </a:xfrm>
          <a:prstGeom prst="rect">
            <a:avLst/>
          </a:prstGeom>
          <a:noFill/>
          <a:ln w="9525">
            <a:noFill/>
            <a:miter lim="800000"/>
            <a:headEnd/>
            <a:tailEnd/>
          </a:ln>
          <a:effectLst/>
        </p:spPr>
        <p:txBody>
          <a:bodyPr wrap="square" lIns="35492" tIns="17743" rIns="35492" bIns="17743">
            <a:spAutoFit/>
          </a:bodyPr>
          <a:lstStyle/>
          <a:p>
            <a:pPr eaLnBrk="0" hangingPunct="0">
              <a:lnSpc>
                <a:spcPct val="65000"/>
              </a:lnSpc>
              <a:spcBef>
                <a:spcPct val="50000"/>
              </a:spcBef>
              <a:defRPr/>
            </a:pPr>
            <a:r>
              <a:rPr lang="en-US" sz="195"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428"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304800" y="3135916"/>
            <a:ext cx="6477000" cy="15609284"/>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808574"/>
            <a:ext cx="2743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086600" y="3135914"/>
            <a:ext cx="6477001" cy="15609286"/>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3868401" y="3135914"/>
            <a:ext cx="6477000" cy="15609286"/>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0650201" y="3135915"/>
            <a:ext cx="6477000" cy="15609284"/>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Tree>
    <p:extLst>
      <p:ext uri="{BB962C8B-B14F-4D97-AF65-F5344CB8AC3E}">
        <p14:creationId xmlns:p14="http://schemas.microsoft.com/office/powerpoint/2010/main" val="318420688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1706843" rtl="0" eaLnBrk="1" latinLnBrk="0" hangingPunct="1">
        <a:spcBef>
          <a:spcPct val="0"/>
        </a:spcBef>
        <a:buNone/>
        <a:defRPr sz="3423" kern="1200">
          <a:solidFill>
            <a:schemeClr val="bg1"/>
          </a:solidFill>
          <a:latin typeface="Trebuchet MS" pitchFamily="34" charset="0"/>
          <a:ea typeface="+mj-ea"/>
          <a:cs typeface="+mj-cs"/>
        </a:defRPr>
      </a:lvl1pPr>
    </p:titleStyle>
    <p:bodyStyle>
      <a:lvl1pPr marL="296342" indent="-296342" algn="l" defTabSz="1706843" rtl="0" eaLnBrk="1" latinLnBrk="0" hangingPunct="1">
        <a:spcBef>
          <a:spcPct val="20000"/>
        </a:spcBef>
        <a:buFont typeface="Arial" pitchFamily="34" charset="0"/>
        <a:buChar char="•"/>
        <a:tabLst/>
        <a:defRPr sz="1867" kern="1200">
          <a:solidFill>
            <a:schemeClr val="tx1"/>
          </a:solidFill>
          <a:latin typeface="+mn-lt"/>
          <a:ea typeface="+mn-ea"/>
          <a:cs typeface="+mn-cs"/>
        </a:defRPr>
      </a:lvl1pPr>
      <a:lvl2pPr marL="296342" indent="-296342" algn="l" defTabSz="1706843" rtl="0" eaLnBrk="1" latinLnBrk="0" hangingPunct="1">
        <a:spcBef>
          <a:spcPct val="20000"/>
        </a:spcBef>
        <a:buFont typeface="Arial" pitchFamily="34" charset="0"/>
        <a:buChar char="–"/>
        <a:tabLst/>
        <a:defRPr sz="1556" kern="1200">
          <a:solidFill>
            <a:schemeClr val="tx1"/>
          </a:solidFill>
          <a:latin typeface="+mn-lt"/>
          <a:ea typeface="+mn-ea"/>
          <a:cs typeface="+mn-cs"/>
        </a:defRPr>
      </a:lvl2pPr>
      <a:lvl3pPr marL="296342" indent="-296342" algn="l" defTabSz="1706843" rtl="0" eaLnBrk="1" latinLnBrk="0" hangingPunct="1">
        <a:spcBef>
          <a:spcPct val="20000"/>
        </a:spcBef>
        <a:buFont typeface="Arial" pitchFamily="34" charset="0"/>
        <a:buChar char="•"/>
        <a:tabLst/>
        <a:defRPr sz="1245" kern="1200">
          <a:solidFill>
            <a:schemeClr val="tx1"/>
          </a:solidFill>
          <a:latin typeface="+mn-lt"/>
          <a:ea typeface="+mn-ea"/>
          <a:cs typeface="+mn-cs"/>
        </a:defRPr>
      </a:lvl3pPr>
      <a:lvl4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4pPr>
      <a:lvl5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5pPr>
      <a:lvl6pPr marL="4693820"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6pPr>
      <a:lvl7pPr marL="5547241"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7pPr>
      <a:lvl8pPr marL="6400663"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8pPr>
      <a:lvl9pPr marL="7254085"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9pPr>
    </p:bodyStyle>
    <p:otherStyle>
      <a:defPPr>
        <a:defRPr lang="en-US"/>
      </a:defPPr>
      <a:lvl1pPr marL="0" algn="l" defTabSz="1706843" rtl="0" eaLnBrk="1" latinLnBrk="0" hangingPunct="1">
        <a:defRPr sz="3345" kern="1200">
          <a:solidFill>
            <a:schemeClr val="tx1"/>
          </a:solidFill>
          <a:latin typeface="+mn-lt"/>
          <a:ea typeface="+mn-ea"/>
          <a:cs typeface="+mn-cs"/>
        </a:defRPr>
      </a:lvl1pPr>
      <a:lvl2pPr marL="853423" algn="l" defTabSz="1706843" rtl="0" eaLnBrk="1" latinLnBrk="0" hangingPunct="1">
        <a:defRPr sz="3345" kern="1200">
          <a:solidFill>
            <a:schemeClr val="tx1"/>
          </a:solidFill>
          <a:latin typeface="+mn-lt"/>
          <a:ea typeface="+mn-ea"/>
          <a:cs typeface="+mn-cs"/>
        </a:defRPr>
      </a:lvl2pPr>
      <a:lvl3pPr marL="1706843" algn="l" defTabSz="1706843" rtl="0" eaLnBrk="1" latinLnBrk="0" hangingPunct="1">
        <a:defRPr sz="3345" kern="1200">
          <a:solidFill>
            <a:schemeClr val="tx1"/>
          </a:solidFill>
          <a:latin typeface="+mn-lt"/>
          <a:ea typeface="+mn-ea"/>
          <a:cs typeface="+mn-cs"/>
        </a:defRPr>
      </a:lvl3pPr>
      <a:lvl4pPr marL="2560266" algn="l" defTabSz="1706843" rtl="0" eaLnBrk="1" latinLnBrk="0" hangingPunct="1">
        <a:defRPr sz="3345" kern="1200">
          <a:solidFill>
            <a:schemeClr val="tx1"/>
          </a:solidFill>
          <a:latin typeface="+mn-lt"/>
          <a:ea typeface="+mn-ea"/>
          <a:cs typeface="+mn-cs"/>
        </a:defRPr>
      </a:lvl4pPr>
      <a:lvl5pPr marL="3413687" algn="l" defTabSz="1706843" rtl="0" eaLnBrk="1" latinLnBrk="0" hangingPunct="1">
        <a:defRPr sz="3345" kern="1200">
          <a:solidFill>
            <a:schemeClr val="tx1"/>
          </a:solidFill>
          <a:latin typeface="+mn-lt"/>
          <a:ea typeface="+mn-ea"/>
          <a:cs typeface="+mn-cs"/>
        </a:defRPr>
      </a:lvl5pPr>
      <a:lvl6pPr marL="4267109" algn="l" defTabSz="1706843" rtl="0" eaLnBrk="1" latinLnBrk="0" hangingPunct="1">
        <a:defRPr sz="3345" kern="1200">
          <a:solidFill>
            <a:schemeClr val="tx1"/>
          </a:solidFill>
          <a:latin typeface="+mn-lt"/>
          <a:ea typeface="+mn-ea"/>
          <a:cs typeface="+mn-cs"/>
        </a:defRPr>
      </a:lvl6pPr>
      <a:lvl7pPr marL="5120531" algn="l" defTabSz="1706843" rtl="0" eaLnBrk="1" latinLnBrk="0" hangingPunct="1">
        <a:defRPr sz="3345" kern="1200">
          <a:solidFill>
            <a:schemeClr val="tx1"/>
          </a:solidFill>
          <a:latin typeface="+mn-lt"/>
          <a:ea typeface="+mn-ea"/>
          <a:cs typeface="+mn-cs"/>
        </a:defRPr>
      </a:lvl7pPr>
      <a:lvl8pPr marL="5973952" algn="l" defTabSz="1706843" rtl="0" eaLnBrk="1" latinLnBrk="0" hangingPunct="1">
        <a:defRPr sz="3345" kern="1200">
          <a:solidFill>
            <a:schemeClr val="tx1"/>
          </a:solidFill>
          <a:latin typeface="+mn-lt"/>
          <a:ea typeface="+mn-ea"/>
          <a:cs typeface="+mn-cs"/>
        </a:defRPr>
      </a:lvl8pPr>
      <a:lvl9pPr marL="6827375" algn="l" defTabSz="1706843" rtl="0" eaLnBrk="1" latinLnBrk="0" hangingPunct="1">
        <a:defRPr sz="334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23262-4614-1A4C-8F48-867592ED43F4}"/>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2762CFC6-E25A-C045-A3CA-D28E57F73FD7}"/>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8A35C9C-FBD3-0D4D-81AF-93090C5C840A}"/>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20FEF424-4DB5-C546-A802-50FC3B742AE8}"/>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52BAE0C8-6CA6-0D42-93A8-F176DEDB95A7}"/>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DBC8AF40-ABD1-9B4E-B022-443C9FC17826}"/>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D7017783-3ADE-0542-87B2-81B3B1627D30}"/>
              </a:ext>
            </a:extLst>
          </p:cNvPr>
          <p:cNvSpPr>
            <a:spLocks noGrp="1"/>
          </p:cNvSpPr>
          <p:nvPr>
            <p:ph type="body" sz="quarter" idx="29"/>
          </p:nvPr>
        </p:nvSpPr>
        <p:spPr/>
        <p:txBody>
          <a:bodyPr/>
          <a:lstStyle/>
          <a:p>
            <a:endParaRPr lang="en-US"/>
          </a:p>
        </p:txBody>
      </p:sp>
      <p:sp>
        <p:nvSpPr>
          <p:cNvPr id="9" name="Text Placeholder 8">
            <a:extLst>
              <a:ext uri="{FF2B5EF4-FFF2-40B4-BE49-F238E27FC236}">
                <a16:creationId xmlns:a16="http://schemas.microsoft.com/office/drawing/2014/main" id="{9F535912-A0D5-D349-97FF-90CD41CDD1D1}"/>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EB1F1914-1A17-9B46-8BAE-066FF8AE7953}"/>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1376844-531B-E147-B603-BE48E4BF1B5D}"/>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04176C86-0D66-B644-96DD-6BA8C83A119B}"/>
              </a:ext>
            </a:extLst>
          </p:cNvPr>
          <p:cNvSpPr>
            <a:spLocks noGrp="1"/>
          </p:cNvSpPr>
          <p:nvPr>
            <p:ph type="body" sz="quarter" idx="16"/>
          </p:nvPr>
        </p:nvSpPr>
        <p:spPr/>
        <p:txBody>
          <a:bodyPr/>
          <a:lstStyle/>
          <a:p>
            <a:endParaRPr lang="en-US"/>
          </a:p>
        </p:txBody>
      </p:sp>
      <p:sp>
        <p:nvSpPr>
          <p:cNvPr id="13" name="Text Placeholder 12">
            <a:extLst>
              <a:ext uri="{FF2B5EF4-FFF2-40B4-BE49-F238E27FC236}">
                <a16:creationId xmlns:a16="http://schemas.microsoft.com/office/drawing/2014/main" id="{89ACCF44-3857-DA40-9FB6-08724D07ECF0}"/>
              </a:ext>
            </a:extLst>
          </p:cNvPr>
          <p:cNvSpPr>
            <a:spLocks noGrp="1"/>
          </p:cNvSpPr>
          <p:nvPr>
            <p:ph type="body" sz="quarter" idx="30"/>
          </p:nvPr>
        </p:nvSpPr>
        <p:spPr/>
        <p:txBody>
          <a:bodyPr/>
          <a:lstStyle/>
          <a:p>
            <a:endParaRPr lang="en-US"/>
          </a:p>
        </p:txBody>
      </p:sp>
      <p:sp>
        <p:nvSpPr>
          <p:cNvPr id="14" name="Text Placeholder 13">
            <a:extLst>
              <a:ext uri="{FF2B5EF4-FFF2-40B4-BE49-F238E27FC236}">
                <a16:creationId xmlns:a16="http://schemas.microsoft.com/office/drawing/2014/main" id="{812D9379-792D-4F4F-8EDB-A4EB0C6EE255}"/>
              </a:ext>
            </a:extLst>
          </p:cNvPr>
          <p:cNvSpPr>
            <a:spLocks noGrp="1"/>
          </p:cNvSpPr>
          <p:nvPr>
            <p:ph type="body" sz="quarter" idx="31"/>
          </p:nvPr>
        </p:nvSpPr>
        <p:spPr/>
        <p:txBody>
          <a:bodyPr/>
          <a:lstStyle/>
          <a:p>
            <a:endParaRPr lang="en-US"/>
          </a:p>
        </p:txBody>
      </p:sp>
      <p:sp>
        <p:nvSpPr>
          <p:cNvPr id="15" name="Text Placeholder 14">
            <a:extLst>
              <a:ext uri="{FF2B5EF4-FFF2-40B4-BE49-F238E27FC236}">
                <a16:creationId xmlns:a16="http://schemas.microsoft.com/office/drawing/2014/main" id="{6A049722-54C7-9842-A444-A1EF888533B3}"/>
              </a:ext>
            </a:extLst>
          </p:cNvPr>
          <p:cNvSpPr>
            <a:spLocks noGrp="1"/>
          </p:cNvSpPr>
          <p:nvPr>
            <p:ph type="body" sz="quarter" idx="32"/>
          </p:nvPr>
        </p:nvSpPr>
        <p:spPr/>
        <p:txBody>
          <a:bodyPr/>
          <a:lstStyle/>
          <a:p>
            <a:endParaRPr lang="en-US"/>
          </a:p>
        </p:txBody>
      </p:sp>
      <p:sp>
        <p:nvSpPr>
          <p:cNvPr id="16" name="Text Placeholder 15">
            <a:extLst>
              <a:ext uri="{FF2B5EF4-FFF2-40B4-BE49-F238E27FC236}">
                <a16:creationId xmlns:a16="http://schemas.microsoft.com/office/drawing/2014/main" id="{54BF6C29-3EA5-D143-8743-C49F6BAD29F8}"/>
              </a:ext>
            </a:extLst>
          </p:cNvPr>
          <p:cNvSpPr>
            <a:spLocks noGrp="1"/>
          </p:cNvSpPr>
          <p:nvPr>
            <p:ph type="body" sz="quarter" idx="33"/>
          </p:nvPr>
        </p:nvSpPr>
        <p:spPr/>
        <p:txBody>
          <a:bodyPr/>
          <a:lstStyle/>
          <a:p>
            <a:endParaRPr lang="en-US"/>
          </a:p>
        </p:txBody>
      </p:sp>
      <p:sp>
        <p:nvSpPr>
          <p:cNvPr id="17" name="Text Placeholder 16">
            <a:extLst>
              <a:ext uri="{FF2B5EF4-FFF2-40B4-BE49-F238E27FC236}">
                <a16:creationId xmlns:a16="http://schemas.microsoft.com/office/drawing/2014/main" id="{D4E68FA8-B16C-7F4D-AE02-02AEEB1AF065}"/>
              </a:ext>
            </a:extLst>
          </p:cNvPr>
          <p:cNvSpPr>
            <a:spLocks noGrp="1"/>
          </p:cNvSpPr>
          <p:nvPr>
            <p:ph type="body" sz="quarter" idx="34"/>
          </p:nvPr>
        </p:nvSpPr>
        <p:spPr/>
        <p:txBody>
          <a:bodyPr/>
          <a:lstStyle/>
          <a:p>
            <a:endParaRPr lang="en-US"/>
          </a:p>
        </p:txBody>
      </p:sp>
      <p:sp>
        <p:nvSpPr>
          <p:cNvPr id="18" name="Text Placeholder 17">
            <a:extLst>
              <a:ext uri="{FF2B5EF4-FFF2-40B4-BE49-F238E27FC236}">
                <a16:creationId xmlns:a16="http://schemas.microsoft.com/office/drawing/2014/main" id="{F94FC43D-C451-BE4B-916B-7339DCD03C33}"/>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2368233799"/>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6" id="{6CD38F43-BC11-D541-A765-0CC0030C5828}" vid="{39AE24C9-BE46-B142-8FDB-84C70E8283D9}"/>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6" id="{6CD38F43-BC11-D541-A765-0CC0030C5828}" vid="{B8008906-C728-D147-9DBA-2156C83D3A8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525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11</cp:revision>
  <dcterms:created xsi:type="dcterms:W3CDTF">2019-01-09T23:43:53Z</dcterms:created>
  <dcterms:modified xsi:type="dcterms:W3CDTF">2019-08-09T21:36:27Z</dcterms:modified>
</cp:coreProperties>
</file>