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32918400" cy="192024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7" autoAdjust="0"/>
    <p:restoredTop sz="94632" autoAdjust="0"/>
  </p:normalViewPr>
  <p:slideViewPr>
    <p:cSldViewPr snapToGrid="0" snapToObjects="1" showGuides="1">
      <p:cViewPr varScale="1">
        <p:scale>
          <a:sx n="44" d="100"/>
          <a:sy n="44" d="100"/>
        </p:scale>
        <p:origin x="1376" y="24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id="{35F52224-7DA0-3E4C-AFF8-0BBBBFE0083E}"/>
              </a:ext>
            </a:extLst>
          </p:cNvPr>
          <p:cNvSpPr>
            <a:spLocks noGrp="1"/>
          </p:cNvSpPr>
          <p:nvPr>
            <p:ph type="body" sz="quarter" idx="12" hasCustomPrompt="1"/>
          </p:nvPr>
        </p:nvSpPr>
        <p:spPr>
          <a:xfrm>
            <a:off x="8458200" y="331482"/>
            <a:ext cx="16002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4" name="Text Placeholder 17">
            <a:extLst>
              <a:ext uri="{FF2B5EF4-FFF2-40B4-BE49-F238E27FC236}">
                <a16:creationId xmlns:a16="http://schemas.microsoft.com/office/drawing/2014/main" id="{8CBCADC0-F61C-F944-BC34-18DDF390629F}"/>
              </a:ext>
            </a:extLst>
          </p:cNvPr>
          <p:cNvSpPr>
            <a:spLocks noGrp="1"/>
          </p:cNvSpPr>
          <p:nvPr>
            <p:ph type="body" sz="quarter" idx="11" hasCustomPrompt="1"/>
          </p:nvPr>
        </p:nvSpPr>
        <p:spPr>
          <a:xfrm>
            <a:off x="8458200" y="1162479"/>
            <a:ext cx="16002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5" name="Text Placeholder 17">
            <a:extLst>
              <a:ext uri="{FF2B5EF4-FFF2-40B4-BE49-F238E27FC236}">
                <a16:creationId xmlns:a16="http://schemas.microsoft.com/office/drawing/2014/main" id="{6991C89C-24E8-F944-BB9B-86233A7B127F}"/>
              </a:ext>
            </a:extLst>
          </p:cNvPr>
          <p:cNvSpPr>
            <a:spLocks noGrp="1"/>
          </p:cNvSpPr>
          <p:nvPr>
            <p:ph type="body" sz="quarter" idx="10" hasCustomPrompt="1"/>
          </p:nvPr>
        </p:nvSpPr>
        <p:spPr>
          <a:xfrm>
            <a:off x="8458200" y="1828256"/>
            <a:ext cx="16002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7" name="Text Placeholder 9">
            <a:extLst>
              <a:ext uri="{FF2B5EF4-FFF2-40B4-BE49-F238E27FC236}">
                <a16:creationId xmlns:a16="http://schemas.microsoft.com/office/drawing/2014/main" id="{BE0438A1-419D-6743-B232-95F37BF5E8FE}"/>
              </a:ext>
            </a:extLst>
          </p:cNvPr>
          <p:cNvSpPr>
            <a:spLocks noGrp="1"/>
          </p:cNvSpPr>
          <p:nvPr>
            <p:ph type="body" sz="quarter" idx="15" hasCustomPrompt="1"/>
          </p:nvPr>
        </p:nvSpPr>
        <p:spPr>
          <a:xfrm>
            <a:off x="304800" y="3378707"/>
            <a:ext cx="7848600"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8" name="Text Placeholder 9">
            <a:extLst>
              <a:ext uri="{FF2B5EF4-FFF2-40B4-BE49-F238E27FC236}">
                <a16:creationId xmlns:a16="http://schemas.microsoft.com/office/drawing/2014/main" id="{8C70FE9F-C951-3A43-8FAB-D49D46976905}"/>
              </a:ext>
            </a:extLst>
          </p:cNvPr>
          <p:cNvSpPr>
            <a:spLocks noGrp="1"/>
          </p:cNvSpPr>
          <p:nvPr>
            <p:ph type="body" sz="quarter" idx="17" hasCustomPrompt="1"/>
          </p:nvPr>
        </p:nvSpPr>
        <p:spPr>
          <a:xfrm>
            <a:off x="304800" y="10259201"/>
            <a:ext cx="7848600"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9" name="Text Placeholder 9">
            <a:extLst>
              <a:ext uri="{FF2B5EF4-FFF2-40B4-BE49-F238E27FC236}">
                <a16:creationId xmlns:a16="http://schemas.microsoft.com/office/drawing/2014/main" id="{E923F518-FFC7-0842-8AAF-4D6EECEF7376}"/>
              </a:ext>
            </a:extLst>
          </p:cNvPr>
          <p:cNvSpPr>
            <a:spLocks noGrp="1"/>
          </p:cNvSpPr>
          <p:nvPr>
            <p:ph type="body" sz="quarter" idx="18" hasCustomPrompt="1"/>
          </p:nvPr>
        </p:nvSpPr>
        <p:spPr>
          <a:xfrm>
            <a:off x="8458199" y="3378707"/>
            <a:ext cx="7848599"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0" name="Text Placeholder 9">
            <a:extLst>
              <a:ext uri="{FF2B5EF4-FFF2-40B4-BE49-F238E27FC236}">
                <a16:creationId xmlns:a16="http://schemas.microsoft.com/office/drawing/2014/main" id="{E7619F94-24E0-5148-A973-17C386BF7EF1}"/>
              </a:ext>
            </a:extLst>
          </p:cNvPr>
          <p:cNvSpPr>
            <a:spLocks noGrp="1"/>
          </p:cNvSpPr>
          <p:nvPr>
            <p:ph type="body" sz="quarter" idx="19" hasCustomPrompt="1"/>
          </p:nvPr>
        </p:nvSpPr>
        <p:spPr>
          <a:xfrm>
            <a:off x="16611600" y="3378707"/>
            <a:ext cx="7848599"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1" name="Text Placeholder 9">
            <a:extLst>
              <a:ext uri="{FF2B5EF4-FFF2-40B4-BE49-F238E27FC236}">
                <a16:creationId xmlns:a16="http://schemas.microsoft.com/office/drawing/2014/main" id="{A56675E5-94BC-2E4B-834F-3A75DDFCECB8}"/>
              </a:ext>
            </a:extLst>
          </p:cNvPr>
          <p:cNvSpPr>
            <a:spLocks noGrp="1"/>
          </p:cNvSpPr>
          <p:nvPr>
            <p:ph type="body" sz="quarter" idx="20" hasCustomPrompt="1"/>
          </p:nvPr>
        </p:nvSpPr>
        <p:spPr>
          <a:xfrm>
            <a:off x="24765000" y="3378707"/>
            <a:ext cx="7848599"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2" name="Text Placeholder 9">
            <a:extLst>
              <a:ext uri="{FF2B5EF4-FFF2-40B4-BE49-F238E27FC236}">
                <a16:creationId xmlns:a16="http://schemas.microsoft.com/office/drawing/2014/main" id="{35752862-B5B6-8F45-9E7A-ABF8C75C764C}"/>
              </a:ext>
            </a:extLst>
          </p:cNvPr>
          <p:cNvSpPr>
            <a:spLocks noGrp="1"/>
          </p:cNvSpPr>
          <p:nvPr>
            <p:ph type="body" sz="quarter" idx="21" hasCustomPrompt="1"/>
          </p:nvPr>
        </p:nvSpPr>
        <p:spPr>
          <a:xfrm>
            <a:off x="24764999" y="11306907"/>
            <a:ext cx="7848599"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3" name="Text Placeholder 9">
            <a:extLst>
              <a:ext uri="{FF2B5EF4-FFF2-40B4-BE49-F238E27FC236}">
                <a16:creationId xmlns:a16="http://schemas.microsoft.com/office/drawing/2014/main" id="{3C5A9D00-AEE9-B945-B54F-1006BDA7F368}"/>
              </a:ext>
            </a:extLst>
          </p:cNvPr>
          <p:cNvSpPr>
            <a:spLocks noGrp="1"/>
          </p:cNvSpPr>
          <p:nvPr>
            <p:ph type="body" sz="quarter" idx="22" hasCustomPrompt="1"/>
          </p:nvPr>
        </p:nvSpPr>
        <p:spPr>
          <a:xfrm>
            <a:off x="24764998" y="16341657"/>
            <a:ext cx="7848598"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4" name="Text Placeholder 13">
            <a:extLst>
              <a:ext uri="{FF2B5EF4-FFF2-40B4-BE49-F238E27FC236}">
                <a16:creationId xmlns:a16="http://schemas.microsoft.com/office/drawing/2014/main" id="{18B1BFD6-D48B-D348-A008-627BAFF585D6}"/>
              </a:ext>
            </a:extLst>
          </p:cNvPr>
          <p:cNvSpPr>
            <a:spLocks noGrp="1"/>
          </p:cNvSpPr>
          <p:nvPr>
            <p:ph type="body" sz="quarter" idx="28" hasCustomPrompt="1"/>
          </p:nvPr>
        </p:nvSpPr>
        <p:spPr>
          <a:xfrm>
            <a:off x="24764999" y="16756963"/>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91AA9AE0-F2FA-C04A-A843-C3844714B862}"/>
              </a:ext>
            </a:extLst>
          </p:cNvPr>
          <p:cNvSpPr>
            <a:spLocks noGrp="1"/>
          </p:cNvSpPr>
          <p:nvPr>
            <p:ph type="body" sz="quarter" idx="29" hasCustomPrompt="1"/>
          </p:nvPr>
        </p:nvSpPr>
        <p:spPr>
          <a:xfrm>
            <a:off x="24765003" y="11722213"/>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628DE71F-DE89-6649-A03F-7C167164990D}"/>
              </a:ext>
            </a:extLst>
          </p:cNvPr>
          <p:cNvSpPr>
            <a:spLocks noGrp="1"/>
          </p:cNvSpPr>
          <p:nvPr>
            <p:ph type="body" sz="quarter" idx="30" hasCustomPrompt="1"/>
          </p:nvPr>
        </p:nvSpPr>
        <p:spPr>
          <a:xfrm>
            <a:off x="24765003" y="3794013"/>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B70AEB56-08E2-134F-88EB-3F7304A1092B}"/>
              </a:ext>
            </a:extLst>
          </p:cNvPr>
          <p:cNvSpPr>
            <a:spLocks noGrp="1"/>
          </p:cNvSpPr>
          <p:nvPr>
            <p:ph type="body" sz="quarter" idx="31" hasCustomPrompt="1"/>
          </p:nvPr>
        </p:nvSpPr>
        <p:spPr>
          <a:xfrm>
            <a:off x="16611603" y="3794013"/>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90F7A667-D58A-E14E-9D40-68C2BE4B7439}"/>
              </a:ext>
            </a:extLst>
          </p:cNvPr>
          <p:cNvSpPr>
            <a:spLocks noGrp="1"/>
          </p:cNvSpPr>
          <p:nvPr>
            <p:ph type="body" sz="quarter" idx="32" hasCustomPrompt="1"/>
          </p:nvPr>
        </p:nvSpPr>
        <p:spPr>
          <a:xfrm>
            <a:off x="8458203" y="3750374"/>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3">
            <a:extLst>
              <a:ext uri="{FF2B5EF4-FFF2-40B4-BE49-F238E27FC236}">
                <a16:creationId xmlns:a16="http://schemas.microsoft.com/office/drawing/2014/main" id="{2C0CA992-E2A3-EC43-BAF3-573D4A37BC9A}"/>
              </a:ext>
            </a:extLst>
          </p:cNvPr>
          <p:cNvSpPr>
            <a:spLocks noGrp="1"/>
          </p:cNvSpPr>
          <p:nvPr>
            <p:ph type="body" sz="quarter" idx="33" hasCustomPrompt="1"/>
          </p:nvPr>
        </p:nvSpPr>
        <p:spPr>
          <a:xfrm>
            <a:off x="304803" y="10712898"/>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BD8117ED-7AF3-DE49-AFD0-3AC9490055AD}"/>
              </a:ext>
            </a:extLst>
          </p:cNvPr>
          <p:cNvSpPr>
            <a:spLocks noGrp="1"/>
          </p:cNvSpPr>
          <p:nvPr>
            <p:ph type="body" sz="quarter" idx="34" hasCustomPrompt="1"/>
          </p:nvPr>
        </p:nvSpPr>
        <p:spPr>
          <a:xfrm>
            <a:off x="304803" y="3778817"/>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3779892"/>
      </p:ext>
    </p:extLst>
  </p:cSld>
  <p:clrMapOvr>
    <a:masterClrMapping/>
  </p:clrMapOvr>
  <p:extLst>
    <p:ext uri="{DCECCB84-F9BA-43D5-87BE-67443E8EF086}">
      <p15:sldGuideLst xmlns:p15="http://schemas.microsoft.com/office/powerpoint/2012/main">
        <p15:guide id="1" orient="horz" pos="1968" userDrawn="1">
          <p15:clr>
            <a:srgbClr val="FBAE40"/>
          </p15:clr>
        </p15:guide>
        <p15:guide id="2" pos="10272" userDrawn="1">
          <p15:clr>
            <a:srgbClr val="FBAE40"/>
          </p15:clr>
        </p15:guide>
        <p15:guide id="3" pos="10464" userDrawn="1">
          <p15:clr>
            <a:srgbClr val="FBAE40"/>
          </p15:clr>
        </p15:guide>
        <p15:guide id="4" pos="5328" userDrawn="1">
          <p15:clr>
            <a:srgbClr val="FBAE40"/>
          </p15:clr>
        </p15:guide>
        <p15:guide id="5" pos="5136" userDrawn="1">
          <p15:clr>
            <a:srgbClr val="FBAE40"/>
          </p15:clr>
        </p15:guide>
        <p15:guide id="6" pos="192" userDrawn="1">
          <p15:clr>
            <a:srgbClr val="FBAE40"/>
          </p15:clr>
        </p15:guide>
        <p15:guide id="7" pos="15408" userDrawn="1">
          <p15:clr>
            <a:srgbClr val="FBAE40"/>
          </p15:clr>
        </p15:guide>
        <p15:guide id="8" pos="15600" userDrawn="1">
          <p15:clr>
            <a:srgbClr val="FBAE40"/>
          </p15:clr>
        </p15:guide>
        <p15:guide id="9" pos="20544" userDrawn="1">
          <p15:clr>
            <a:srgbClr val="FBAE40"/>
          </p15:clr>
        </p15:guide>
        <p15:guide id="10" orient="horz" pos="118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8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32918400" cy="280035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24830" y="18838652"/>
            <a:ext cx="1571626" cy="156378"/>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93915"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808574"/>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8449058"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6604199"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4759341"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graphicFrame>
        <p:nvGraphicFramePr>
          <p:cNvPr id="11" name="Table 10">
            <a:extLst>
              <a:ext uri="{FF2B5EF4-FFF2-40B4-BE49-F238E27FC236}">
                <a16:creationId xmlns:a16="http://schemas.microsoft.com/office/drawing/2014/main" id="{60392534-B525-EC4F-9C8D-E3906721CCAF}"/>
              </a:ext>
            </a:extLst>
          </p:cNvPr>
          <p:cNvGraphicFramePr>
            <a:graphicFrameLocks noGrp="1"/>
          </p:cNvGraphicFramePr>
          <p:nvPr userDrawn="1">
            <p:extLst>
              <p:ext uri="{D42A27DB-BD31-4B8C-83A1-F6EECF244321}">
                <p14:modId xmlns:p14="http://schemas.microsoft.com/office/powerpoint/2010/main" val="232358164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238975FB-99D9-E443-8214-DE910C6D21D9}"/>
              </a:ext>
            </a:extLst>
          </p:cNvPr>
          <p:cNvGraphicFramePr>
            <a:graphicFrameLocks noGrp="1"/>
          </p:cNvGraphicFramePr>
          <p:nvPr userDrawn="1">
            <p:extLst>
              <p:ext uri="{D42A27DB-BD31-4B8C-83A1-F6EECF244321}">
                <p14:modId xmlns:p14="http://schemas.microsoft.com/office/powerpoint/2010/main" val="2109280114"/>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5605087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32918400" cy="280035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24830" y="18838652"/>
            <a:ext cx="1571626" cy="156378"/>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93915"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808574"/>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8449058"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6604199"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4759341" y="3135915"/>
            <a:ext cx="7865147" cy="15596394"/>
          </a:xfrm>
          <a:prstGeom prst="roundRect">
            <a:avLst>
              <a:gd name="adj" fmla="val 1996"/>
            </a:avLst>
          </a:prstGeom>
          <a:solidFill>
            <a:schemeClr val="bg1">
              <a:alpha val="90000"/>
            </a:schemeClr>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Tree>
    <p:extLst>
      <p:ext uri="{BB962C8B-B14F-4D97-AF65-F5344CB8AC3E}">
        <p14:creationId xmlns:p14="http://schemas.microsoft.com/office/powerpoint/2010/main" val="2256050738"/>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55772-296D-A248-A6EB-0E82E3959F56}"/>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670E3C26-D4CE-B945-AB88-2C9017DF609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2880302-D8A9-FE4B-BCBD-2CD87B636959}"/>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376F6F3F-D08D-DF49-8854-C159252349D7}"/>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75B9F0D7-E965-454F-A9AF-D8A372A21D59}"/>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79A415EA-D977-9144-AF03-6E6095960A6C}"/>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3D2F5DB7-A1E6-7F47-9C9A-8979466A1D1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50653B0F-62AF-AF4A-B8C0-9AE6B24E7899}"/>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2E6FE19F-A8D8-C74C-8126-FDF7A54BD221}"/>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6675664A-50B4-AA47-AEF8-1FB6CE922DE6}"/>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C7E78FD3-1A31-C649-AEB2-2F76B1E8C6AA}"/>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E95E86E5-F44B-334D-9D50-4235057B227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8BAF1C0C-BA84-9E47-9463-5CA1E338F0C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8DE503E-D15E-044E-8B71-B83B28AE9FEE}"/>
              </a:ext>
            </a:extLst>
          </p:cNvPr>
          <p:cNvSpPr>
            <a:spLocks noGrp="1"/>
          </p:cNvSpPr>
          <p:nvPr>
            <p:ph type="body" sz="quarter" idx="31"/>
          </p:nvPr>
        </p:nvSpPr>
        <p:spPr/>
        <p:txBody>
          <a:bodyPr/>
          <a:lstStyle/>
          <a:p>
            <a:endParaRPr lang="en-US"/>
          </a:p>
        </p:txBody>
      </p:sp>
      <p:sp>
        <p:nvSpPr>
          <p:cNvPr id="16" name="Text Placeholder 15">
            <a:extLst>
              <a:ext uri="{FF2B5EF4-FFF2-40B4-BE49-F238E27FC236}">
                <a16:creationId xmlns:a16="http://schemas.microsoft.com/office/drawing/2014/main" id="{4C0A8836-8460-5946-92AC-5094BB556E81}"/>
              </a:ext>
            </a:extLst>
          </p:cNvPr>
          <p:cNvSpPr>
            <a:spLocks noGrp="1"/>
          </p:cNvSpPr>
          <p:nvPr>
            <p:ph type="body" sz="quarter" idx="32"/>
          </p:nvPr>
        </p:nvSpPr>
        <p:spPr/>
        <p:txBody>
          <a:bodyPr/>
          <a:lstStyle/>
          <a:p>
            <a:endParaRPr lang="en-US"/>
          </a:p>
        </p:txBody>
      </p:sp>
      <p:sp>
        <p:nvSpPr>
          <p:cNvPr id="17" name="Text Placeholder 16">
            <a:extLst>
              <a:ext uri="{FF2B5EF4-FFF2-40B4-BE49-F238E27FC236}">
                <a16:creationId xmlns:a16="http://schemas.microsoft.com/office/drawing/2014/main" id="{BF33C8C8-574B-0144-B65A-E3B37B46ECA9}"/>
              </a:ext>
            </a:extLst>
          </p:cNvPr>
          <p:cNvSpPr>
            <a:spLocks noGrp="1"/>
          </p:cNvSpPr>
          <p:nvPr>
            <p:ph type="body" sz="quarter" idx="33"/>
          </p:nvPr>
        </p:nvSpPr>
        <p:spPr/>
        <p:txBody>
          <a:bodyPr/>
          <a:lstStyle/>
          <a:p>
            <a:endParaRPr lang="en-US"/>
          </a:p>
        </p:txBody>
      </p:sp>
      <p:sp>
        <p:nvSpPr>
          <p:cNvPr id="18" name="Text Placeholder 17">
            <a:extLst>
              <a:ext uri="{FF2B5EF4-FFF2-40B4-BE49-F238E27FC236}">
                <a16:creationId xmlns:a16="http://schemas.microsoft.com/office/drawing/2014/main" id="{46711CFA-4D38-A043-92A9-807D50430C9E}"/>
              </a:ext>
            </a:extLst>
          </p:cNvPr>
          <p:cNvSpPr>
            <a:spLocks noGrp="1"/>
          </p:cNvSpPr>
          <p:nvPr>
            <p:ph type="body" sz="quarter" idx="34"/>
          </p:nvPr>
        </p:nvSpPr>
        <p:spPr/>
        <p:txBody>
          <a:bodyPr/>
          <a:lstStyle/>
          <a:p>
            <a:endParaRPr lang="en-US"/>
          </a:p>
        </p:txBody>
      </p:sp>
    </p:spTree>
    <p:extLst>
      <p:ext uri="{BB962C8B-B14F-4D97-AF65-F5344CB8AC3E}">
        <p14:creationId xmlns:p14="http://schemas.microsoft.com/office/powerpoint/2010/main" val="4251371556"/>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7" id="{85C88476-5BF3-914B-9621-DF6CC7F5395E}" vid="{CB0C4A6F-3E57-564B-B29E-526E2D5552C0}"/>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7" id="{85C88476-5BF3-914B-9621-DF6CC7F5395E}" vid="{D7FD1AF4-920D-B242-BBA6-33F9A041D4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475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9</cp:revision>
  <dcterms:created xsi:type="dcterms:W3CDTF">2019-01-09T23:57:52Z</dcterms:created>
  <dcterms:modified xsi:type="dcterms:W3CDTF">2019-08-09T21:38:44Z</dcterms:modified>
</cp:coreProperties>
</file>