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1148000" cy="19202400"/>
  <p:notesSz cx="6858000" cy="9144000"/>
  <p:defaultTextStyle>
    <a:defPPr>
      <a:defRPr lang="en-US"/>
    </a:defPPr>
    <a:lvl1pPr marL="0" algn="l" defTabSz="3447778" rtl="0" eaLnBrk="1" latinLnBrk="0" hangingPunct="1">
      <a:defRPr sz="6755" kern="1200">
        <a:solidFill>
          <a:schemeClr val="tx1"/>
        </a:solidFill>
        <a:latin typeface="+mn-lt"/>
        <a:ea typeface="+mn-ea"/>
        <a:cs typeface="+mn-cs"/>
      </a:defRPr>
    </a:lvl1pPr>
    <a:lvl2pPr marL="1723890" algn="l" defTabSz="3447778" rtl="0" eaLnBrk="1" latinLnBrk="0" hangingPunct="1">
      <a:defRPr sz="6755" kern="1200">
        <a:solidFill>
          <a:schemeClr val="tx1"/>
        </a:solidFill>
        <a:latin typeface="+mn-lt"/>
        <a:ea typeface="+mn-ea"/>
        <a:cs typeface="+mn-cs"/>
      </a:defRPr>
    </a:lvl2pPr>
    <a:lvl3pPr marL="3447778" algn="l" defTabSz="3447778" rtl="0" eaLnBrk="1" latinLnBrk="0" hangingPunct="1">
      <a:defRPr sz="6755" kern="1200">
        <a:solidFill>
          <a:schemeClr val="tx1"/>
        </a:solidFill>
        <a:latin typeface="+mn-lt"/>
        <a:ea typeface="+mn-ea"/>
        <a:cs typeface="+mn-cs"/>
      </a:defRPr>
    </a:lvl3pPr>
    <a:lvl4pPr marL="5171668" algn="l" defTabSz="3447778" rtl="0" eaLnBrk="1" latinLnBrk="0" hangingPunct="1">
      <a:defRPr sz="6755" kern="1200">
        <a:solidFill>
          <a:schemeClr val="tx1"/>
        </a:solidFill>
        <a:latin typeface="+mn-lt"/>
        <a:ea typeface="+mn-ea"/>
        <a:cs typeface="+mn-cs"/>
      </a:defRPr>
    </a:lvl4pPr>
    <a:lvl5pPr marL="6895556" algn="l" defTabSz="3447778" rtl="0" eaLnBrk="1" latinLnBrk="0" hangingPunct="1">
      <a:defRPr sz="6755" kern="1200">
        <a:solidFill>
          <a:schemeClr val="tx1"/>
        </a:solidFill>
        <a:latin typeface="+mn-lt"/>
        <a:ea typeface="+mn-ea"/>
        <a:cs typeface="+mn-cs"/>
      </a:defRPr>
    </a:lvl5pPr>
    <a:lvl6pPr marL="8619447" algn="l" defTabSz="3447778" rtl="0" eaLnBrk="1" latinLnBrk="0" hangingPunct="1">
      <a:defRPr sz="6755" kern="1200">
        <a:solidFill>
          <a:schemeClr val="tx1"/>
        </a:solidFill>
        <a:latin typeface="+mn-lt"/>
        <a:ea typeface="+mn-ea"/>
        <a:cs typeface="+mn-cs"/>
      </a:defRPr>
    </a:lvl6pPr>
    <a:lvl7pPr marL="10343337" algn="l" defTabSz="3447778" rtl="0" eaLnBrk="1" latinLnBrk="0" hangingPunct="1">
      <a:defRPr sz="6755" kern="1200">
        <a:solidFill>
          <a:schemeClr val="tx1"/>
        </a:solidFill>
        <a:latin typeface="+mn-lt"/>
        <a:ea typeface="+mn-ea"/>
        <a:cs typeface="+mn-cs"/>
      </a:defRPr>
    </a:lvl7pPr>
    <a:lvl8pPr marL="12067225" algn="l" defTabSz="3447778" rtl="0" eaLnBrk="1" latinLnBrk="0" hangingPunct="1">
      <a:defRPr sz="6755" kern="1200">
        <a:solidFill>
          <a:schemeClr val="tx1"/>
        </a:solidFill>
        <a:latin typeface="+mn-lt"/>
        <a:ea typeface="+mn-ea"/>
        <a:cs typeface="+mn-cs"/>
      </a:defRPr>
    </a:lvl8pPr>
    <a:lvl9pPr marL="13791115" algn="l" defTabSz="3447778" rtl="0" eaLnBrk="1" latinLnBrk="0" hangingPunct="1">
      <a:defRPr sz="675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94632" autoAdjust="0"/>
  </p:normalViewPr>
  <p:slideViewPr>
    <p:cSldViewPr snapToGrid="0" snapToObjects="1" showGuides="1">
      <p:cViewPr varScale="1">
        <p:scale>
          <a:sx n="43" d="100"/>
          <a:sy n="43" d="100"/>
        </p:scale>
        <p:origin x="368" y="32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244475" y="685800"/>
            <a:ext cx="7346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447778" rtl="0" eaLnBrk="1" latinLnBrk="0" hangingPunct="1">
      <a:defRPr sz="4556" kern="1200">
        <a:solidFill>
          <a:schemeClr val="tx1"/>
        </a:solidFill>
        <a:latin typeface="+mn-lt"/>
        <a:ea typeface="+mn-ea"/>
        <a:cs typeface="+mn-cs"/>
      </a:defRPr>
    </a:lvl1pPr>
    <a:lvl2pPr marL="1723890" algn="l" defTabSz="3447778" rtl="0" eaLnBrk="1" latinLnBrk="0" hangingPunct="1">
      <a:defRPr sz="4556" kern="1200">
        <a:solidFill>
          <a:schemeClr val="tx1"/>
        </a:solidFill>
        <a:latin typeface="+mn-lt"/>
        <a:ea typeface="+mn-ea"/>
        <a:cs typeface="+mn-cs"/>
      </a:defRPr>
    </a:lvl2pPr>
    <a:lvl3pPr marL="3447778" algn="l" defTabSz="3447778" rtl="0" eaLnBrk="1" latinLnBrk="0" hangingPunct="1">
      <a:defRPr sz="4556" kern="1200">
        <a:solidFill>
          <a:schemeClr val="tx1"/>
        </a:solidFill>
        <a:latin typeface="+mn-lt"/>
        <a:ea typeface="+mn-ea"/>
        <a:cs typeface="+mn-cs"/>
      </a:defRPr>
    </a:lvl3pPr>
    <a:lvl4pPr marL="5171668" algn="l" defTabSz="3447778" rtl="0" eaLnBrk="1" latinLnBrk="0" hangingPunct="1">
      <a:defRPr sz="4556" kern="1200">
        <a:solidFill>
          <a:schemeClr val="tx1"/>
        </a:solidFill>
        <a:latin typeface="+mn-lt"/>
        <a:ea typeface="+mn-ea"/>
        <a:cs typeface="+mn-cs"/>
      </a:defRPr>
    </a:lvl4pPr>
    <a:lvl5pPr marL="6895556" algn="l" defTabSz="3447778" rtl="0" eaLnBrk="1" latinLnBrk="0" hangingPunct="1">
      <a:defRPr sz="4556" kern="1200">
        <a:solidFill>
          <a:schemeClr val="tx1"/>
        </a:solidFill>
        <a:latin typeface="+mn-lt"/>
        <a:ea typeface="+mn-ea"/>
        <a:cs typeface="+mn-cs"/>
      </a:defRPr>
    </a:lvl5pPr>
    <a:lvl6pPr marL="8619447" algn="l" defTabSz="3447778" rtl="0" eaLnBrk="1" latinLnBrk="0" hangingPunct="1">
      <a:defRPr sz="4556" kern="1200">
        <a:solidFill>
          <a:schemeClr val="tx1"/>
        </a:solidFill>
        <a:latin typeface="+mn-lt"/>
        <a:ea typeface="+mn-ea"/>
        <a:cs typeface="+mn-cs"/>
      </a:defRPr>
    </a:lvl6pPr>
    <a:lvl7pPr marL="10343337" algn="l" defTabSz="3447778" rtl="0" eaLnBrk="1" latinLnBrk="0" hangingPunct="1">
      <a:defRPr sz="4556" kern="1200">
        <a:solidFill>
          <a:schemeClr val="tx1"/>
        </a:solidFill>
        <a:latin typeface="+mn-lt"/>
        <a:ea typeface="+mn-ea"/>
        <a:cs typeface="+mn-cs"/>
      </a:defRPr>
    </a:lvl7pPr>
    <a:lvl8pPr marL="12067225" algn="l" defTabSz="3447778" rtl="0" eaLnBrk="1" latinLnBrk="0" hangingPunct="1">
      <a:defRPr sz="4556" kern="1200">
        <a:solidFill>
          <a:schemeClr val="tx1"/>
        </a:solidFill>
        <a:latin typeface="+mn-lt"/>
        <a:ea typeface="+mn-ea"/>
        <a:cs typeface="+mn-cs"/>
      </a:defRPr>
    </a:lvl8pPr>
    <a:lvl9pPr marL="13791115" algn="l" defTabSz="3447778" rtl="0" eaLnBrk="1" latinLnBrk="0" hangingPunct="1">
      <a:defRPr sz="45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D9566645-226B-654E-94B2-F8F6C1E32DD7}"/>
              </a:ext>
            </a:extLst>
          </p:cNvPr>
          <p:cNvSpPr>
            <a:spLocks noGrp="1"/>
          </p:cNvSpPr>
          <p:nvPr>
            <p:ph type="body" sz="quarter" idx="12" hasCustomPrompt="1"/>
          </p:nvPr>
        </p:nvSpPr>
        <p:spPr>
          <a:xfrm>
            <a:off x="10858500" y="197015"/>
            <a:ext cx="194310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7A8A54F8-5EF1-2841-9303-A15D7783F6BD}"/>
              </a:ext>
            </a:extLst>
          </p:cNvPr>
          <p:cNvSpPr>
            <a:spLocks noGrp="1"/>
          </p:cNvSpPr>
          <p:nvPr>
            <p:ph type="body" sz="quarter" idx="11" hasCustomPrompt="1"/>
          </p:nvPr>
        </p:nvSpPr>
        <p:spPr>
          <a:xfrm>
            <a:off x="10858500" y="1225752"/>
            <a:ext cx="19431000" cy="646331"/>
          </a:xfrm>
          <a:prstGeom prst="rect">
            <a:avLst/>
          </a:prstGeom>
        </p:spPr>
        <p:txBody>
          <a:bodyPr wrap="square">
            <a:spAutoFit/>
          </a:bodyPr>
          <a:lstStyle>
            <a:lvl1pPr marL="0" indent="0" algn="ctr">
              <a:buNone/>
              <a:defRPr sz="36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297AD795-DE58-B346-85FD-6E4606F016D8}"/>
              </a:ext>
            </a:extLst>
          </p:cNvPr>
          <p:cNvSpPr>
            <a:spLocks noGrp="1"/>
          </p:cNvSpPr>
          <p:nvPr>
            <p:ph type="body" sz="quarter" idx="10" hasCustomPrompt="1"/>
          </p:nvPr>
        </p:nvSpPr>
        <p:spPr>
          <a:xfrm>
            <a:off x="10858500" y="2069823"/>
            <a:ext cx="19431000" cy="584775"/>
          </a:xfrm>
          <a:prstGeom prst="rect">
            <a:avLst/>
          </a:prstGeom>
        </p:spPr>
        <p:txBody>
          <a:bodyPr wrap="square">
            <a:spAutoFit/>
          </a:bodyPr>
          <a:lstStyle>
            <a:lvl1pPr marL="0" indent="0" algn="ctr">
              <a:buNone/>
              <a:defRPr sz="3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FBC62CF2-793C-6947-8DF5-7C71B07D07DA}"/>
              </a:ext>
            </a:extLst>
          </p:cNvPr>
          <p:cNvSpPr>
            <a:spLocks noGrp="1"/>
          </p:cNvSpPr>
          <p:nvPr>
            <p:ph type="body" sz="quarter" idx="15" hasCustomPrompt="1"/>
          </p:nvPr>
        </p:nvSpPr>
        <p:spPr>
          <a:xfrm>
            <a:off x="304800" y="3387673"/>
            <a:ext cx="7924800"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BED81BD1-87A7-6B4E-BC18-2672F66133C3}"/>
              </a:ext>
            </a:extLst>
          </p:cNvPr>
          <p:cNvSpPr>
            <a:spLocks noGrp="1"/>
          </p:cNvSpPr>
          <p:nvPr>
            <p:ph type="body" sz="quarter" idx="17" hasCustomPrompt="1"/>
          </p:nvPr>
        </p:nvSpPr>
        <p:spPr>
          <a:xfrm>
            <a:off x="304800" y="9828894"/>
            <a:ext cx="7924800"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7" name="Text Placeholder 9">
            <a:extLst>
              <a:ext uri="{FF2B5EF4-FFF2-40B4-BE49-F238E27FC236}">
                <a16:creationId xmlns:a16="http://schemas.microsoft.com/office/drawing/2014/main" id="{E0C03073-77F4-3B4F-93C6-13949736242C}"/>
              </a:ext>
            </a:extLst>
          </p:cNvPr>
          <p:cNvSpPr>
            <a:spLocks noGrp="1"/>
          </p:cNvSpPr>
          <p:nvPr>
            <p:ph type="body" sz="quarter" idx="18" hasCustomPrompt="1"/>
          </p:nvPr>
        </p:nvSpPr>
        <p:spPr>
          <a:xfrm>
            <a:off x="8458199" y="3460857"/>
            <a:ext cx="7924800"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8" name="Text Placeholder 9">
            <a:extLst>
              <a:ext uri="{FF2B5EF4-FFF2-40B4-BE49-F238E27FC236}">
                <a16:creationId xmlns:a16="http://schemas.microsoft.com/office/drawing/2014/main" id="{85BA9AE4-27E3-584F-A9FC-D3C85209A722}"/>
              </a:ext>
            </a:extLst>
          </p:cNvPr>
          <p:cNvSpPr>
            <a:spLocks noGrp="1"/>
          </p:cNvSpPr>
          <p:nvPr>
            <p:ph type="body" sz="quarter" idx="29" hasCustomPrompt="1"/>
          </p:nvPr>
        </p:nvSpPr>
        <p:spPr>
          <a:xfrm>
            <a:off x="16611600" y="3503439"/>
            <a:ext cx="7924800"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9" name="Text Placeholder 9">
            <a:extLst>
              <a:ext uri="{FF2B5EF4-FFF2-40B4-BE49-F238E27FC236}">
                <a16:creationId xmlns:a16="http://schemas.microsoft.com/office/drawing/2014/main" id="{4BE60EEA-59A1-FB42-A902-1CEC12473FC9}"/>
              </a:ext>
            </a:extLst>
          </p:cNvPr>
          <p:cNvSpPr>
            <a:spLocks noGrp="1"/>
          </p:cNvSpPr>
          <p:nvPr>
            <p:ph type="body" sz="quarter" idx="19" hasCustomPrompt="1"/>
          </p:nvPr>
        </p:nvSpPr>
        <p:spPr>
          <a:xfrm>
            <a:off x="24803102" y="3519127"/>
            <a:ext cx="7886698"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10" name="Text Placeholder 9">
            <a:extLst>
              <a:ext uri="{FF2B5EF4-FFF2-40B4-BE49-F238E27FC236}">
                <a16:creationId xmlns:a16="http://schemas.microsoft.com/office/drawing/2014/main" id="{4C193E08-78E9-B845-9E41-8966AC905FCA}"/>
              </a:ext>
            </a:extLst>
          </p:cNvPr>
          <p:cNvSpPr>
            <a:spLocks noGrp="1"/>
          </p:cNvSpPr>
          <p:nvPr>
            <p:ph type="body" sz="quarter" idx="20" hasCustomPrompt="1"/>
          </p:nvPr>
        </p:nvSpPr>
        <p:spPr>
          <a:xfrm>
            <a:off x="32918400" y="3460857"/>
            <a:ext cx="7924799"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1" name="Text Placeholder 9">
            <a:extLst>
              <a:ext uri="{FF2B5EF4-FFF2-40B4-BE49-F238E27FC236}">
                <a16:creationId xmlns:a16="http://schemas.microsoft.com/office/drawing/2014/main" id="{D7EFC273-03DA-3D49-8521-C37716CD3847}"/>
              </a:ext>
            </a:extLst>
          </p:cNvPr>
          <p:cNvSpPr>
            <a:spLocks noGrp="1"/>
          </p:cNvSpPr>
          <p:nvPr>
            <p:ph type="body" sz="quarter" idx="21" hasCustomPrompt="1"/>
          </p:nvPr>
        </p:nvSpPr>
        <p:spPr>
          <a:xfrm>
            <a:off x="32918399" y="12319918"/>
            <a:ext cx="7924799"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2" name="Text Placeholder 9">
            <a:extLst>
              <a:ext uri="{FF2B5EF4-FFF2-40B4-BE49-F238E27FC236}">
                <a16:creationId xmlns:a16="http://schemas.microsoft.com/office/drawing/2014/main" id="{7260F1C6-2B3B-2C4A-A565-222017EB9FFC}"/>
              </a:ext>
            </a:extLst>
          </p:cNvPr>
          <p:cNvSpPr>
            <a:spLocks noGrp="1"/>
          </p:cNvSpPr>
          <p:nvPr>
            <p:ph type="body" sz="quarter" idx="22" hasCustomPrompt="1"/>
          </p:nvPr>
        </p:nvSpPr>
        <p:spPr>
          <a:xfrm>
            <a:off x="32918400" y="16303870"/>
            <a:ext cx="7924798" cy="461665"/>
          </a:xfrm>
          <a:prstGeom prst="rect">
            <a:avLst/>
          </a:prstGeom>
        </p:spPr>
        <p:txBody>
          <a:bodyPr wrap="square">
            <a:spAutoFit/>
          </a:bodyPr>
          <a:lstStyle>
            <a:lvl1pPr marL="0" indent="0" algn="ctr">
              <a:buNone/>
              <a:defRPr lang="en-US" sz="2400" b="1" dirty="0">
                <a:solidFill>
                  <a:schemeClr val="tx2"/>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3" name="Text Placeholder 13">
            <a:extLst>
              <a:ext uri="{FF2B5EF4-FFF2-40B4-BE49-F238E27FC236}">
                <a16:creationId xmlns:a16="http://schemas.microsoft.com/office/drawing/2014/main" id="{B2A2D897-9BC6-8847-B40C-DF5771087CB4}"/>
              </a:ext>
            </a:extLst>
          </p:cNvPr>
          <p:cNvSpPr>
            <a:spLocks noGrp="1"/>
          </p:cNvSpPr>
          <p:nvPr>
            <p:ph type="body" sz="quarter" idx="28" hasCustomPrompt="1"/>
          </p:nvPr>
        </p:nvSpPr>
        <p:spPr>
          <a:xfrm>
            <a:off x="32918400" y="16703980"/>
            <a:ext cx="7924798" cy="2068259"/>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1A5F97F1-060E-E94E-8D46-30C0A42AA457}"/>
              </a:ext>
            </a:extLst>
          </p:cNvPr>
          <p:cNvSpPr>
            <a:spLocks noGrp="1"/>
          </p:cNvSpPr>
          <p:nvPr>
            <p:ph type="body" sz="quarter" idx="30" hasCustomPrompt="1"/>
          </p:nvPr>
        </p:nvSpPr>
        <p:spPr>
          <a:xfrm>
            <a:off x="32956502" y="12723766"/>
            <a:ext cx="7886696" cy="2068259"/>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AFF3ED4B-0926-E845-B451-E5EB17687F98}"/>
              </a:ext>
            </a:extLst>
          </p:cNvPr>
          <p:cNvSpPr>
            <a:spLocks noGrp="1"/>
          </p:cNvSpPr>
          <p:nvPr>
            <p:ph type="body" sz="quarter" idx="31" hasCustomPrompt="1"/>
          </p:nvPr>
        </p:nvSpPr>
        <p:spPr>
          <a:xfrm>
            <a:off x="32956502" y="3919237"/>
            <a:ext cx="7886696" cy="2068259"/>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241647FD-BF20-F34F-BAAD-B470370281F3}"/>
              </a:ext>
            </a:extLst>
          </p:cNvPr>
          <p:cNvSpPr>
            <a:spLocks noGrp="1"/>
          </p:cNvSpPr>
          <p:nvPr>
            <p:ph type="body" sz="quarter" idx="32" hasCustomPrompt="1"/>
          </p:nvPr>
        </p:nvSpPr>
        <p:spPr>
          <a:xfrm>
            <a:off x="304800" y="3860967"/>
            <a:ext cx="7886696" cy="2068259"/>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0AE5D260-55FA-5F45-AFCA-37C50543BC68}"/>
              </a:ext>
            </a:extLst>
          </p:cNvPr>
          <p:cNvSpPr>
            <a:spLocks noGrp="1"/>
          </p:cNvSpPr>
          <p:nvPr>
            <p:ph type="body" sz="quarter" idx="33" hasCustomPrompt="1"/>
          </p:nvPr>
        </p:nvSpPr>
        <p:spPr>
          <a:xfrm>
            <a:off x="16611600" y="3919237"/>
            <a:ext cx="7886696" cy="2068259"/>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6A6A5582-6ACF-2846-9643-FF89E6C3882F}"/>
              </a:ext>
            </a:extLst>
          </p:cNvPr>
          <p:cNvSpPr>
            <a:spLocks noGrp="1"/>
          </p:cNvSpPr>
          <p:nvPr>
            <p:ph type="body" sz="quarter" idx="34" hasCustomPrompt="1"/>
          </p:nvPr>
        </p:nvSpPr>
        <p:spPr>
          <a:xfrm>
            <a:off x="8477251" y="3927935"/>
            <a:ext cx="7886696" cy="2068259"/>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3">
            <a:extLst>
              <a:ext uri="{FF2B5EF4-FFF2-40B4-BE49-F238E27FC236}">
                <a16:creationId xmlns:a16="http://schemas.microsoft.com/office/drawing/2014/main" id="{8AF77B05-1C59-AB43-8899-4A87BCFA39FD}"/>
              </a:ext>
            </a:extLst>
          </p:cNvPr>
          <p:cNvSpPr>
            <a:spLocks noGrp="1"/>
          </p:cNvSpPr>
          <p:nvPr>
            <p:ph type="body" sz="quarter" idx="35" hasCustomPrompt="1"/>
          </p:nvPr>
        </p:nvSpPr>
        <p:spPr>
          <a:xfrm>
            <a:off x="24765000" y="3927935"/>
            <a:ext cx="7886696" cy="2068259"/>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3">
            <a:extLst>
              <a:ext uri="{FF2B5EF4-FFF2-40B4-BE49-F238E27FC236}">
                <a16:creationId xmlns:a16="http://schemas.microsoft.com/office/drawing/2014/main" id="{65DB695D-56C0-7C44-B933-BC873A7B3DCB}"/>
              </a:ext>
            </a:extLst>
          </p:cNvPr>
          <p:cNvSpPr>
            <a:spLocks noGrp="1"/>
          </p:cNvSpPr>
          <p:nvPr>
            <p:ph type="body" sz="quarter" idx="36" hasCustomPrompt="1"/>
          </p:nvPr>
        </p:nvSpPr>
        <p:spPr>
          <a:xfrm>
            <a:off x="342904" y="10331681"/>
            <a:ext cx="7886696" cy="2068259"/>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1992" userDrawn="1">
          <p15:clr>
            <a:srgbClr val="FBAE40"/>
          </p15:clr>
        </p15:guide>
        <p15:guide id="2" pos="192" userDrawn="1">
          <p15:clr>
            <a:srgbClr val="FBAE40"/>
          </p15:clr>
        </p15:guide>
        <p15:guide id="3" pos="5184" userDrawn="1">
          <p15:clr>
            <a:srgbClr val="FBAE40"/>
          </p15:clr>
        </p15:guide>
        <p15:guide id="4" pos="5328" userDrawn="1">
          <p15:clr>
            <a:srgbClr val="FBAE40"/>
          </p15:clr>
        </p15:guide>
        <p15:guide id="5" pos="10320" userDrawn="1">
          <p15:clr>
            <a:srgbClr val="FBAE40"/>
          </p15:clr>
        </p15:guide>
        <p15:guide id="6" pos="10464" userDrawn="1">
          <p15:clr>
            <a:srgbClr val="FBAE40"/>
          </p15:clr>
        </p15:guide>
        <p15:guide id="7" pos="15456" userDrawn="1">
          <p15:clr>
            <a:srgbClr val="FBAE40"/>
          </p15:clr>
        </p15:guide>
        <p15:guide id="8" pos="15600" userDrawn="1">
          <p15:clr>
            <a:srgbClr val="FBAE40"/>
          </p15:clr>
        </p15:guide>
        <p15:guide id="9" pos="20592" userDrawn="1">
          <p15:clr>
            <a:srgbClr val="FBAE40"/>
          </p15:clr>
        </p15:guide>
        <p15:guide id="10" pos="20736" userDrawn="1">
          <p15:clr>
            <a:srgbClr val="FBAE40"/>
          </p15:clr>
        </p15:guide>
        <p15:guide id="11" pos="25752" userDrawn="1">
          <p15:clr>
            <a:srgbClr val="FBAE40"/>
          </p15:clr>
        </p15:guide>
        <p15:guide id="12" orient="horz" pos="118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5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41148000" cy="2800350"/>
          </a:xfrm>
          <a:prstGeom prst="rect">
            <a:avLst/>
          </a:prstGeom>
          <a:solidFill>
            <a:schemeClr val="accent1"/>
          </a:solidFill>
          <a:ln w="9525">
            <a:noFill/>
            <a:miter lim="800000"/>
            <a:headEnd/>
            <a:tailEnd/>
          </a:ln>
          <a:effectLst/>
        </p:spPr>
        <p:txBody>
          <a:bodyPr wrap="none" lIns="53337" tIns="26669" rIns="53337" bIns="26669" anchor="ctr"/>
          <a:lstStyle/>
          <a:p>
            <a:pPr>
              <a:defRPr/>
            </a:pPr>
            <a:endParaRPr lang="en-US" sz="2867"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516050" y="18839125"/>
            <a:ext cx="1964531" cy="220525"/>
          </a:xfrm>
          <a:prstGeom prst="rect">
            <a:avLst/>
          </a:prstGeom>
          <a:noFill/>
          <a:ln w="9525">
            <a:noFill/>
            <a:miter lim="800000"/>
            <a:headEnd/>
            <a:tailEnd/>
          </a:ln>
          <a:effectLst/>
        </p:spPr>
        <p:txBody>
          <a:bodyPr wrap="square" lIns="53238" tIns="26614" rIns="53238" bIns="2661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300036" y="3135916"/>
            <a:ext cx="7929563" cy="15596394"/>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7"/>
          </a:p>
        </p:txBody>
      </p:sp>
      <p:sp>
        <p:nvSpPr>
          <p:cNvPr id="29" name="Rounded Rectangle 28">
            <a:extLst>
              <a:ext uri="{FF2B5EF4-FFF2-40B4-BE49-F238E27FC236}">
                <a16:creationId xmlns:a16="http://schemas.microsoft.com/office/drawing/2014/main" id="{FB7E1ED3-C5C4-3442-BA2D-502AE27F2860}"/>
              </a:ext>
            </a:extLst>
          </p:cNvPr>
          <p:cNvSpPr/>
          <p:nvPr userDrawn="1"/>
        </p:nvSpPr>
        <p:spPr>
          <a:xfrm>
            <a:off x="16602075" y="3135915"/>
            <a:ext cx="7943850" cy="15596395"/>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a:effectLst>
            <a:outerShdw blurRad="50800" dist="50800" dir="5400000" sx="1000" sy="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7"/>
          </a:p>
        </p:txBody>
      </p:sp>
      <p:sp>
        <p:nvSpPr>
          <p:cNvPr id="30" name="Rounded Rectangle 29">
            <a:extLst>
              <a:ext uri="{FF2B5EF4-FFF2-40B4-BE49-F238E27FC236}">
                <a16:creationId xmlns:a16="http://schemas.microsoft.com/office/drawing/2014/main" id="{3245A3C7-C474-8D47-9441-9BCC37531821}"/>
              </a:ext>
            </a:extLst>
          </p:cNvPr>
          <p:cNvSpPr/>
          <p:nvPr userDrawn="1"/>
        </p:nvSpPr>
        <p:spPr>
          <a:xfrm>
            <a:off x="24760238" y="3135915"/>
            <a:ext cx="7943850" cy="15596395"/>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7"/>
          </a:p>
        </p:txBody>
      </p:sp>
      <p:sp>
        <p:nvSpPr>
          <p:cNvPr id="31" name="Rounded Rectangle 30">
            <a:extLst>
              <a:ext uri="{FF2B5EF4-FFF2-40B4-BE49-F238E27FC236}">
                <a16:creationId xmlns:a16="http://schemas.microsoft.com/office/drawing/2014/main" id="{26B3EB23-1B8E-D644-9397-F0D3C1F712F9}"/>
              </a:ext>
            </a:extLst>
          </p:cNvPr>
          <p:cNvSpPr/>
          <p:nvPr userDrawn="1"/>
        </p:nvSpPr>
        <p:spPr>
          <a:xfrm>
            <a:off x="32918400" y="3135916"/>
            <a:ext cx="7962900" cy="15596394"/>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7"/>
          </a:p>
        </p:txBody>
      </p:sp>
      <p:sp>
        <p:nvSpPr>
          <p:cNvPr id="32" name="Rounded Rectangle 31">
            <a:extLst>
              <a:ext uri="{FF2B5EF4-FFF2-40B4-BE49-F238E27FC236}">
                <a16:creationId xmlns:a16="http://schemas.microsoft.com/office/drawing/2014/main" id="{F61B3511-74B8-C246-AF48-05E5D5A1652E}"/>
              </a:ext>
            </a:extLst>
          </p:cNvPr>
          <p:cNvSpPr/>
          <p:nvPr userDrawn="1"/>
        </p:nvSpPr>
        <p:spPr>
          <a:xfrm>
            <a:off x="8458199" y="3135916"/>
            <a:ext cx="7929563" cy="15596394"/>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7"/>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808574"/>
            <a:ext cx="41148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BE320677-8686-8548-83BE-78DD66056AA2}"/>
              </a:ext>
            </a:extLst>
          </p:cNvPr>
          <p:cNvGraphicFramePr>
            <a:graphicFrameLocks noGrp="1"/>
          </p:cNvGraphicFramePr>
          <p:nvPr userDrawn="1">
            <p:extLst>
              <p:ext uri="{D42A27DB-BD31-4B8C-83A1-F6EECF244321}">
                <p14:modId xmlns:p14="http://schemas.microsoft.com/office/powerpoint/2010/main" val="2323255834"/>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42”x90"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br>
                        <a:rPr lang="en-US" sz="1200" b="0" baseline="0" dirty="0">
                          <a:solidFill>
                            <a:srgbClr val="FFC000"/>
                          </a:solidFill>
                          <a:latin typeface="Arial" panose="020B0604020202020204" pitchFamily="34" charset="0"/>
                          <a:cs typeface="Arial" panose="020B0604020202020204" pitchFamily="34" charset="0"/>
                        </a:rPr>
                      </a:br>
                      <a:endParaRPr lang="en-US" sz="1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2E080D70-58C5-7449-9634-DE83AA05AC3A}"/>
              </a:ext>
            </a:extLst>
          </p:cNvPr>
          <p:cNvGraphicFramePr>
            <a:graphicFrameLocks noGrp="1"/>
          </p:cNvGraphicFramePr>
          <p:nvPr userDrawn="1">
            <p:extLst>
              <p:ext uri="{D42A27DB-BD31-4B8C-83A1-F6EECF244321}">
                <p14:modId xmlns:p14="http://schemas.microsoft.com/office/powerpoint/2010/main" val="1179737947"/>
              </p:ext>
            </p:extLst>
          </p:nvPr>
        </p:nvGraphicFramePr>
        <p:xfrm>
          <a:off x="41372192"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60128" rtl="0" eaLnBrk="1" latinLnBrk="0" hangingPunct="1">
        <a:spcBef>
          <a:spcPct val="0"/>
        </a:spcBef>
        <a:buNone/>
        <a:defRPr sz="5134" kern="1200">
          <a:solidFill>
            <a:schemeClr val="bg1"/>
          </a:solidFill>
          <a:latin typeface="Trebuchet MS" pitchFamily="34" charset="0"/>
          <a:ea typeface="+mj-ea"/>
          <a:cs typeface="+mj-cs"/>
        </a:defRPr>
      </a:lvl1pPr>
    </p:titleStyle>
    <p:bodyStyle>
      <a:lvl1pPr marL="444489" indent="-444489" algn="l" defTabSz="2560128" rtl="0" eaLnBrk="1" latinLnBrk="0" hangingPunct="1">
        <a:spcBef>
          <a:spcPct val="20000"/>
        </a:spcBef>
        <a:buFont typeface="Arial" pitchFamily="34" charset="0"/>
        <a:buChar char="•"/>
        <a:tabLst/>
        <a:defRPr sz="2800" kern="1200">
          <a:solidFill>
            <a:schemeClr val="tx1"/>
          </a:solidFill>
          <a:latin typeface="+mn-lt"/>
          <a:ea typeface="+mn-ea"/>
          <a:cs typeface="+mn-cs"/>
        </a:defRPr>
      </a:lvl1pPr>
      <a:lvl2pPr marL="444489" indent="-444489" algn="l" defTabSz="2560128" rtl="0" eaLnBrk="1" latinLnBrk="0" hangingPunct="1">
        <a:spcBef>
          <a:spcPct val="20000"/>
        </a:spcBef>
        <a:buFont typeface="Arial" pitchFamily="34" charset="0"/>
        <a:buChar char="–"/>
        <a:tabLst/>
        <a:defRPr sz="2334" kern="1200">
          <a:solidFill>
            <a:schemeClr val="tx1"/>
          </a:solidFill>
          <a:latin typeface="+mn-lt"/>
          <a:ea typeface="+mn-ea"/>
          <a:cs typeface="+mn-cs"/>
        </a:defRPr>
      </a:lvl2pPr>
      <a:lvl3pPr marL="444489" indent="-444489" algn="l" defTabSz="2560128" rtl="0" eaLnBrk="1" latinLnBrk="0" hangingPunct="1">
        <a:spcBef>
          <a:spcPct val="20000"/>
        </a:spcBef>
        <a:buFont typeface="Arial" pitchFamily="34" charset="0"/>
        <a:buChar char="•"/>
        <a:tabLst/>
        <a:defRPr sz="1866" kern="1200">
          <a:solidFill>
            <a:schemeClr val="tx1"/>
          </a:solidFill>
          <a:latin typeface="+mn-lt"/>
          <a:ea typeface="+mn-ea"/>
          <a:cs typeface="+mn-cs"/>
        </a:defRPr>
      </a:lvl3pPr>
      <a:lvl4pPr marL="444489" indent="-444489" algn="l" defTabSz="2560128" rtl="0" eaLnBrk="1" latinLnBrk="0" hangingPunct="1">
        <a:spcBef>
          <a:spcPct val="20000"/>
        </a:spcBef>
        <a:buFont typeface="Arial" pitchFamily="34" charset="0"/>
        <a:buChar char="–"/>
        <a:tabLst/>
        <a:defRPr sz="1400" kern="1200">
          <a:solidFill>
            <a:schemeClr val="tx1"/>
          </a:solidFill>
          <a:latin typeface="+mn-lt"/>
          <a:ea typeface="+mn-ea"/>
          <a:cs typeface="+mn-cs"/>
        </a:defRPr>
      </a:lvl4pPr>
      <a:lvl5pPr marL="444489" indent="-444489" algn="l" defTabSz="2560128" rtl="0" eaLnBrk="1" latinLnBrk="0" hangingPunct="1">
        <a:spcBef>
          <a:spcPct val="20000"/>
        </a:spcBef>
        <a:buFont typeface="Arial" pitchFamily="34" charset="0"/>
        <a:buChar char="»"/>
        <a:tabLst/>
        <a:defRPr sz="1400" kern="1200">
          <a:solidFill>
            <a:schemeClr val="tx1"/>
          </a:solidFill>
          <a:latin typeface="+mn-lt"/>
          <a:ea typeface="+mn-ea"/>
          <a:cs typeface="+mn-cs"/>
        </a:defRPr>
      </a:lvl5pPr>
      <a:lvl6pPr marL="7040353" indent="-640033" algn="l" defTabSz="2560128" rtl="0" eaLnBrk="1" latinLnBrk="0" hangingPunct="1">
        <a:spcBef>
          <a:spcPct val="20000"/>
        </a:spcBef>
        <a:buFont typeface="Arial" pitchFamily="34" charset="0"/>
        <a:buChar char="•"/>
        <a:defRPr sz="5600" kern="1200">
          <a:solidFill>
            <a:schemeClr val="tx1"/>
          </a:solidFill>
          <a:latin typeface="+mn-lt"/>
          <a:ea typeface="+mn-ea"/>
          <a:cs typeface="+mn-cs"/>
        </a:defRPr>
      </a:lvl6pPr>
      <a:lvl7pPr marL="8320415" indent="-640033" algn="l" defTabSz="2560128" rtl="0" eaLnBrk="1" latinLnBrk="0" hangingPunct="1">
        <a:spcBef>
          <a:spcPct val="20000"/>
        </a:spcBef>
        <a:buFont typeface="Arial" pitchFamily="34" charset="0"/>
        <a:buChar char="•"/>
        <a:defRPr sz="5600" kern="1200">
          <a:solidFill>
            <a:schemeClr val="tx1"/>
          </a:solidFill>
          <a:latin typeface="+mn-lt"/>
          <a:ea typeface="+mn-ea"/>
          <a:cs typeface="+mn-cs"/>
        </a:defRPr>
      </a:lvl7pPr>
      <a:lvl8pPr marL="9600481" indent="-640033" algn="l" defTabSz="2560128" rtl="0" eaLnBrk="1" latinLnBrk="0" hangingPunct="1">
        <a:spcBef>
          <a:spcPct val="20000"/>
        </a:spcBef>
        <a:buFont typeface="Arial" pitchFamily="34" charset="0"/>
        <a:buChar char="•"/>
        <a:defRPr sz="5600" kern="1200">
          <a:solidFill>
            <a:schemeClr val="tx1"/>
          </a:solidFill>
          <a:latin typeface="+mn-lt"/>
          <a:ea typeface="+mn-ea"/>
          <a:cs typeface="+mn-cs"/>
        </a:defRPr>
      </a:lvl8pPr>
      <a:lvl9pPr marL="10880545" indent="-640033" algn="l" defTabSz="2560128" rtl="0" eaLnBrk="1" latinLnBrk="0" hangingPunct="1">
        <a:spcBef>
          <a:spcPct val="20000"/>
        </a:spcBef>
        <a:buFont typeface="Arial" pitchFamily="34" charset="0"/>
        <a:buChar char="•"/>
        <a:defRPr sz="5600" kern="1200">
          <a:solidFill>
            <a:schemeClr val="tx1"/>
          </a:solidFill>
          <a:latin typeface="+mn-lt"/>
          <a:ea typeface="+mn-ea"/>
          <a:cs typeface="+mn-cs"/>
        </a:defRPr>
      </a:lvl9pPr>
    </p:bodyStyle>
    <p:otherStyle>
      <a:defPPr>
        <a:defRPr lang="en-US"/>
      </a:defPPr>
      <a:lvl1pPr marL="0" algn="l" defTabSz="2560128" rtl="0" eaLnBrk="1" latinLnBrk="0" hangingPunct="1">
        <a:defRPr sz="5016" kern="1200">
          <a:solidFill>
            <a:schemeClr val="tx1"/>
          </a:solidFill>
          <a:latin typeface="+mn-lt"/>
          <a:ea typeface="+mn-ea"/>
          <a:cs typeface="+mn-cs"/>
        </a:defRPr>
      </a:lvl1pPr>
      <a:lvl2pPr marL="1280065" algn="l" defTabSz="2560128" rtl="0" eaLnBrk="1" latinLnBrk="0" hangingPunct="1">
        <a:defRPr sz="5016" kern="1200">
          <a:solidFill>
            <a:schemeClr val="tx1"/>
          </a:solidFill>
          <a:latin typeface="+mn-lt"/>
          <a:ea typeface="+mn-ea"/>
          <a:cs typeface="+mn-cs"/>
        </a:defRPr>
      </a:lvl2pPr>
      <a:lvl3pPr marL="2560128" algn="l" defTabSz="2560128" rtl="0" eaLnBrk="1" latinLnBrk="0" hangingPunct="1">
        <a:defRPr sz="5016" kern="1200">
          <a:solidFill>
            <a:schemeClr val="tx1"/>
          </a:solidFill>
          <a:latin typeface="+mn-lt"/>
          <a:ea typeface="+mn-ea"/>
          <a:cs typeface="+mn-cs"/>
        </a:defRPr>
      </a:lvl3pPr>
      <a:lvl4pPr marL="3840193" algn="l" defTabSz="2560128" rtl="0" eaLnBrk="1" latinLnBrk="0" hangingPunct="1">
        <a:defRPr sz="5016" kern="1200">
          <a:solidFill>
            <a:schemeClr val="tx1"/>
          </a:solidFill>
          <a:latin typeface="+mn-lt"/>
          <a:ea typeface="+mn-ea"/>
          <a:cs typeface="+mn-cs"/>
        </a:defRPr>
      </a:lvl4pPr>
      <a:lvl5pPr marL="5120257" algn="l" defTabSz="2560128" rtl="0" eaLnBrk="1" latinLnBrk="0" hangingPunct="1">
        <a:defRPr sz="5016" kern="1200">
          <a:solidFill>
            <a:schemeClr val="tx1"/>
          </a:solidFill>
          <a:latin typeface="+mn-lt"/>
          <a:ea typeface="+mn-ea"/>
          <a:cs typeface="+mn-cs"/>
        </a:defRPr>
      </a:lvl5pPr>
      <a:lvl6pPr marL="6400321" algn="l" defTabSz="2560128" rtl="0" eaLnBrk="1" latinLnBrk="0" hangingPunct="1">
        <a:defRPr sz="5016" kern="1200">
          <a:solidFill>
            <a:schemeClr val="tx1"/>
          </a:solidFill>
          <a:latin typeface="+mn-lt"/>
          <a:ea typeface="+mn-ea"/>
          <a:cs typeface="+mn-cs"/>
        </a:defRPr>
      </a:lvl6pPr>
      <a:lvl7pPr marL="7680385" algn="l" defTabSz="2560128" rtl="0" eaLnBrk="1" latinLnBrk="0" hangingPunct="1">
        <a:defRPr sz="5016" kern="1200">
          <a:solidFill>
            <a:schemeClr val="tx1"/>
          </a:solidFill>
          <a:latin typeface="+mn-lt"/>
          <a:ea typeface="+mn-ea"/>
          <a:cs typeface="+mn-cs"/>
        </a:defRPr>
      </a:lvl7pPr>
      <a:lvl8pPr marL="8960448" algn="l" defTabSz="2560128" rtl="0" eaLnBrk="1" latinLnBrk="0" hangingPunct="1">
        <a:defRPr sz="5016" kern="1200">
          <a:solidFill>
            <a:schemeClr val="tx1"/>
          </a:solidFill>
          <a:latin typeface="+mn-lt"/>
          <a:ea typeface="+mn-ea"/>
          <a:cs typeface="+mn-cs"/>
        </a:defRPr>
      </a:lvl8pPr>
      <a:lvl9pPr marL="10240513" algn="l" defTabSz="2560128" rtl="0" eaLnBrk="1" latinLnBrk="0" hangingPunct="1">
        <a:defRPr sz="5016"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41148000" cy="2800350"/>
          </a:xfrm>
          <a:prstGeom prst="rect">
            <a:avLst/>
          </a:prstGeom>
          <a:solidFill>
            <a:schemeClr val="accent1"/>
          </a:solidFill>
          <a:ln w="9525">
            <a:noFill/>
            <a:miter lim="800000"/>
            <a:headEnd/>
            <a:tailEnd/>
          </a:ln>
          <a:effectLst/>
        </p:spPr>
        <p:txBody>
          <a:bodyPr wrap="none" lIns="53337" tIns="26669" rIns="53337" bIns="26669" anchor="ctr"/>
          <a:lstStyle/>
          <a:p>
            <a:pPr>
              <a:defRPr/>
            </a:pPr>
            <a:endParaRPr lang="en-US" sz="2867"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516050" y="18839125"/>
            <a:ext cx="1964531" cy="220525"/>
          </a:xfrm>
          <a:prstGeom prst="rect">
            <a:avLst/>
          </a:prstGeom>
          <a:noFill/>
          <a:ln w="9525">
            <a:noFill/>
            <a:miter lim="800000"/>
            <a:headEnd/>
            <a:tailEnd/>
          </a:ln>
          <a:effectLst/>
        </p:spPr>
        <p:txBody>
          <a:bodyPr wrap="square" lIns="53238" tIns="26614" rIns="53238" bIns="2661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85750" y="3135915"/>
            <a:ext cx="7943850" cy="15596395"/>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7"/>
          </a:p>
        </p:txBody>
      </p:sp>
      <p:sp>
        <p:nvSpPr>
          <p:cNvPr id="29" name="Rounded Rectangle 28">
            <a:extLst>
              <a:ext uri="{FF2B5EF4-FFF2-40B4-BE49-F238E27FC236}">
                <a16:creationId xmlns:a16="http://schemas.microsoft.com/office/drawing/2014/main" id="{FB7E1ED3-C5C4-3442-BA2D-502AE27F2860}"/>
              </a:ext>
            </a:extLst>
          </p:cNvPr>
          <p:cNvSpPr/>
          <p:nvPr userDrawn="1"/>
        </p:nvSpPr>
        <p:spPr>
          <a:xfrm>
            <a:off x="16602075" y="3135915"/>
            <a:ext cx="7943850" cy="15596395"/>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a:effectLst>
            <a:outerShdw blurRad="50800" dist="50800" dir="5400000" sx="1000" sy="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7"/>
          </a:p>
        </p:txBody>
      </p:sp>
      <p:sp>
        <p:nvSpPr>
          <p:cNvPr id="30" name="Rounded Rectangle 29">
            <a:extLst>
              <a:ext uri="{FF2B5EF4-FFF2-40B4-BE49-F238E27FC236}">
                <a16:creationId xmlns:a16="http://schemas.microsoft.com/office/drawing/2014/main" id="{3245A3C7-C474-8D47-9441-9BCC37531821}"/>
              </a:ext>
            </a:extLst>
          </p:cNvPr>
          <p:cNvSpPr/>
          <p:nvPr userDrawn="1"/>
        </p:nvSpPr>
        <p:spPr>
          <a:xfrm>
            <a:off x="24760238" y="3135915"/>
            <a:ext cx="7943850" cy="15596395"/>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7"/>
          </a:p>
        </p:txBody>
      </p:sp>
      <p:sp>
        <p:nvSpPr>
          <p:cNvPr id="31" name="Rounded Rectangle 30">
            <a:extLst>
              <a:ext uri="{FF2B5EF4-FFF2-40B4-BE49-F238E27FC236}">
                <a16:creationId xmlns:a16="http://schemas.microsoft.com/office/drawing/2014/main" id="{26B3EB23-1B8E-D644-9397-F0D3C1F712F9}"/>
              </a:ext>
            </a:extLst>
          </p:cNvPr>
          <p:cNvSpPr/>
          <p:nvPr userDrawn="1"/>
        </p:nvSpPr>
        <p:spPr>
          <a:xfrm>
            <a:off x="32918400" y="3135916"/>
            <a:ext cx="7962900" cy="15596394"/>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7"/>
          </a:p>
        </p:txBody>
      </p:sp>
      <p:sp>
        <p:nvSpPr>
          <p:cNvPr id="32" name="Rounded Rectangle 31">
            <a:extLst>
              <a:ext uri="{FF2B5EF4-FFF2-40B4-BE49-F238E27FC236}">
                <a16:creationId xmlns:a16="http://schemas.microsoft.com/office/drawing/2014/main" id="{F61B3511-74B8-C246-AF48-05E5D5A1652E}"/>
              </a:ext>
            </a:extLst>
          </p:cNvPr>
          <p:cNvSpPr/>
          <p:nvPr userDrawn="1"/>
        </p:nvSpPr>
        <p:spPr>
          <a:xfrm>
            <a:off x="8458199" y="3135916"/>
            <a:ext cx="7929563" cy="15596394"/>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67"/>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808574"/>
            <a:ext cx="41148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15578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560128" rtl="0" eaLnBrk="1" latinLnBrk="0" hangingPunct="1">
        <a:spcBef>
          <a:spcPct val="0"/>
        </a:spcBef>
        <a:buNone/>
        <a:defRPr sz="5134" kern="1200">
          <a:solidFill>
            <a:schemeClr val="bg1"/>
          </a:solidFill>
          <a:latin typeface="Trebuchet MS" pitchFamily="34" charset="0"/>
          <a:ea typeface="+mj-ea"/>
          <a:cs typeface="+mj-cs"/>
        </a:defRPr>
      </a:lvl1pPr>
    </p:titleStyle>
    <p:bodyStyle>
      <a:lvl1pPr marL="444489" indent="-444489" algn="l" defTabSz="2560128" rtl="0" eaLnBrk="1" latinLnBrk="0" hangingPunct="1">
        <a:spcBef>
          <a:spcPct val="20000"/>
        </a:spcBef>
        <a:buFont typeface="Arial" pitchFamily="34" charset="0"/>
        <a:buChar char="•"/>
        <a:tabLst/>
        <a:defRPr sz="2800" kern="1200">
          <a:solidFill>
            <a:schemeClr val="tx1"/>
          </a:solidFill>
          <a:latin typeface="+mn-lt"/>
          <a:ea typeface="+mn-ea"/>
          <a:cs typeface="+mn-cs"/>
        </a:defRPr>
      </a:lvl1pPr>
      <a:lvl2pPr marL="444489" indent="-444489" algn="l" defTabSz="2560128" rtl="0" eaLnBrk="1" latinLnBrk="0" hangingPunct="1">
        <a:spcBef>
          <a:spcPct val="20000"/>
        </a:spcBef>
        <a:buFont typeface="Arial" pitchFamily="34" charset="0"/>
        <a:buChar char="–"/>
        <a:tabLst/>
        <a:defRPr sz="2334" kern="1200">
          <a:solidFill>
            <a:schemeClr val="tx1"/>
          </a:solidFill>
          <a:latin typeface="+mn-lt"/>
          <a:ea typeface="+mn-ea"/>
          <a:cs typeface="+mn-cs"/>
        </a:defRPr>
      </a:lvl2pPr>
      <a:lvl3pPr marL="444489" indent="-444489" algn="l" defTabSz="2560128" rtl="0" eaLnBrk="1" latinLnBrk="0" hangingPunct="1">
        <a:spcBef>
          <a:spcPct val="20000"/>
        </a:spcBef>
        <a:buFont typeface="Arial" pitchFamily="34" charset="0"/>
        <a:buChar char="•"/>
        <a:tabLst/>
        <a:defRPr sz="1866" kern="1200">
          <a:solidFill>
            <a:schemeClr val="tx1"/>
          </a:solidFill>
          <a:latin typeface="+mn-lt"/>
          <a:ea typeface="+mn-ea"/>
          <a:cs typeface="+mn-cs"/>
        </a:defRPr>
      </a:lvl3pPr>
      <a:lvl4pPr marL="444489" indent="-444489" algn="l" defTabSz="2560128" rtl="0" eaLnBrk="1" latinLnBrk="0" hangingPunct="1">
        <a:spcBef>
          <a:spcPct val="20000"/>
        </a:spcBef>
        <a:buFont typeface="Arial" pitchFamily="34" charset="0"/>
        <a:buChar char="–"/>
        <a:tabLst/>
        <a:defRPr sz="1400" kern="1200">
          <a:solidFill>
            <a:schemeClr val="tx1"/>
          </a:solidFill>
          <a:latin typeface="+mn-lt"/>
          <a:ea typeface="+mn-ea"/>
          <a:cs typeface="+mn-cs"/>
        </a:defRPr>
      </a:lvl4pPr>
      <a:lvl5pPr marL="444489" indent="-444489" algn="l" defTabSz="2560128" rtl="0" eaLnBrk="1" latinLnBrk="0" hangingPunct="1">
        <a:spcBef>
          <a:spcPct val="20000"/>
        </a:spcBef>
        <a:buFont typeface="Arial" pitchFamily="34" charset="0"/>
        <a:buChar char="»"/>
        <a:tabLst/>
        <a:defRPr sz="1400" kern="1200">
          <a:solidFill>
            <a:schemeClr val="tx1"/>
          </a:solidFill>
          <a:latin typeface="+mn-lt"/>
          <a:ea typeface="+mn-ea"/>
          <a:cs typeface="+mn-cs"/>
        </a:defRPr>
      </a:lvl5pPr>
      <a:lvl6pPr marL="7040353" indent="-640033" algn="l" defTabSz="2560128" rtl="0" eaLnBrk="1" latinLnBrk="0" hangingPunct="1">
        <a:spcBef>
          <a:spcPct val="20000"/>
        </a:spcBef>
        <a:buFont typeface="Arial" pitchFamily="34" charset="0"/>
        <a:buChar char="•"/>
        <a:defRPr sz="5600" kern="1200">
          <a:solidFill>
            <a:schemeClr val="tx1"/>
          </a:solidFill>
          <a:latin typeface="+mn-lt"/>
          <a:ea typeface="+mn-ea"/>
          <a:cs typeface="+mn-cs"/>
        </a:defRPr>
      </a:lvl6pPr>
      <a:lvl7pPr marL="8320415" indent="-640033" algn="l" defTabSz="2560128" rtl="0" eaLnBrk="1" latinLnBrk="0" hangingPunct="1">
        <a:spcBef>
          <a:spcPct val="20000"/>
        </a:spcBef>
        <a:buFont typeface="Arial" pitchFamily="34" charset="0"/>
        <a:buChar char="•"/>
        <a:defRPr sz="5600" kern="1200">
          <a:solidFill>
            <a:schemeClr val="tx1"/>
          </a:solidFill>
          <a:latin typeface="+mn-lt"/>
          <a:ea typeface="+mn-ea"/>
          <a:cs typeface="+mn-cs"/>
        </a:defRPr>
      </a:lvl7pPr>
      <a:lvl8pPr marL="9600481" indent="-640033" algn="l" defTabSz="2560128" rtl="0" eaLnBrk="1" latinLnBrk="0" hangingPunct="1">
        <a:spcBef>
          <a:spcPct val="20000"/>
        </a:spcBef>
        <a:buFont typeface="Arial" pitchFamily="34" charset="0"/>
        <a:buChar char="•"/>
        <a:defRPr sz="5600" kern="1200">
          <a:solidFill>
            <a:schemeClr val="tx1"/>
          </a:solidFill>
          <a:latin typeface="+mn-lt"/>
          <a:ea typeface="+mn-ea"/>
          <a:cs typeface="+mn-cs"/>
        </a:defRPr>
      </a:lvl8pPr>
      <a:lvl9pPr marL="10880545" indent="-640033" algn="l" defTabSz="2560128" rtl="0" eaLnBrk="1" latinLnBrk="0" hangingPunct="1">
        <a:spcBef>
          <a:spcPct val="20000"/>
        </a:spcBef>
        <a:buFont typeface="Arial" pitchFamily="34" charset="0"/>
        <a:buChar char="•"/>
        <a:defRPr sz="5600" kern="1200">
          <a:solidFill>
            <a:schemeClr val="tx1"/>
          </a:solidFill>
          <a:latin typeface="+mn-lt"/>
          <a:ea typeface="+mn-ea"/>
          <a:cs typeface="+mn-cs"/>
        </a:defRPr>
      </a:lvl9pPr>
    </p:bodyStyle>
    <p:otherStyle>
      <a:defPPr>
        <a:defRPr lang="en-US"/>
      </a:defPPr>
      <a:lvl1pPr marL="0" algn="l" defTabSz="2560128" rtl="0" eaLnBrk="1" latinLnBrk="0" hangingPunct="1">
        <a:defRPr sz="5016" kern="1200">
          <a:solidFill>
            <a:schemeClr val="tx1"/>
          </a:solidFill>
          <a:latin typeface="+mn-lt"/>
          <a:ea typeface="+mn-ea"/>
          <a:cs typeface="+mn-cs"/>
        </a:defRPr>
      </a:lvl1pPr>
      <a:lvl2pPr marL="1280065" algn="l" defTabSz="2560128" rtl="0" eaLnBrk="1" latinLnBrk="0" hangingPunct="1">
        <a:defRPr sz="5016" kern="1200">
          <a:solidFill>
            <a:schemeClr val="tx1"/>
          </a:solidFill>
          <a:latin typeface="+mn-lt"/>
          <a:ea typeface="+mn-ea"/>
          <a:cs typeface="+mn-cs"/>
        </a:defRPr>
      </a:lvl2pPr>
      <a:lvl3pPr marL="2560128" algn="l" defTabSz="2560128" rtl="0" eaLnBrk="1" latinLnBrk="0" hangingPunct="1">
        <a:defRPr sz="5016" kern="1200">
          <a:solidFill>
            <a:schemeClr val="tx1"/>
          </a:solidFill>
          <a:latin typeface="+mn-lt"/>
          <a:ea typeface="+mn-ea"/>
          <a:cs typeface="+mn-cs"/>
        </a:defRPr>
      </a:lvl3pPr>
      <a:lvl4pPr marL="3840193" algn="l" defTabSz="2560128" rtl="0" eaLnBrk="1" latinLnBrk="0" hangingPunct="1">
        <a:defRPr sz="5016" kern="1200">
          <a:solidFill>
            <a:schemeClr val="tx1"/>
          </a:solidFill>
          <a:latin typeface="+mn-lt"/>
          <a:ea typeface="+mn-ea"/>
          <a:cs typeface="+mn-cs"/>
        </a:defRPr>
      </a:lvl4pPr>
      <a:lvl5pPr marL="5120257" algn="l" defTabSz="2560128" rtl="0" eaLnBrk="1" latinLnBrk="0" hangingPunct="1">
        <a:defRPr sz="5016" kern="1200">
          <a:solidFill>
            <a:schemeClr val="tx1"/>
          </a:solidFill>
          <a:latin typeface="+mn-lt"/>
          <a:ea typeface="+mn-ea"/>
          <a:cs typeface="+mn-cs"/>
        </a:defRPr>
      </a:lvl5pPr>
      <a:lvl6pPr marL="6400321" algn="l" defTabSz="2560128" rtl="0" eaLnBrk="1" latinLnBrk="0" hangingPunct="1">
        <a:defRPr sz="5016" kern="1200">
          <a:solidFill>
            <a:schemeClr val="tx1"/>
          </a:solidFill>
          <a:latin typeface="+mn-lt"/>
          <a:ea typeface="+mn-ea"/>
          <a:cs typeface="+mn-cs"/>
        </a:defRPr>
      </a:lvl6pPr>
      <a:lvl7pPr marL="7680385" algn="l" defTabSz="2560128" rtl="0" eaLnBrk="1" latinLnBrk="0" hangingPunct="1">
        <a:defRPr sz="5016" kern="1200">
          <a:solidFill>
            <a:schemeClr val="tx1"/>
          </a:solidFill>
          <a:latin typeface="+mn-lt"/>
          <a:ea typeface="+mn-ea"/>
          <a:cs typeface="+mn-cs"/>
        </a:defRPr>
      </a:lvl7pPr>
      <a:lvl8pPr marL="8960448" algn="l" defTabSz="2560128" rtl="0" eaLnBrk="1" latinLnBrk="0" hangingPunct="1">
        <a:defRPr sz="5016" kern="1200">
          <a:solidFill>
            <a:schemeClr val="tx1"/>
          </a:solidFill>
          <a:latin typeface="+mn-lt"/>
          <a:ea typeface="+mn-ea"/>
          <a:cs typeface="+mn-cs"/>
        </a:defRPr>
      </a:lvl8pPr>
      <a:lvl9pPr marL="10240513" algn="l" defTabSz="2560128" rtl="0" eaLnBrk="1" latinLnBrk="0" hangingPunct="1">
        <a:defRPr sz="5016"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44627F-6296-5A41-A4B8-81B9F831A463}"/>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5AF6638F-7207-FA43-9676-D34C11682C3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8FB47DA-2ADC-6446-B994-7B84E2DFCEE4}"/>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8E73F2C3-AA85-CB43-AFDA-BC9C8C64C45D}"/>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289791BE-5D3E-114A-A279-E4D4B7363E54}"/>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0E8AEDBC-5913-0E41-9892-63D85AEA1400}"/>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3B23AE0C-A06D-394B-B91E-D245C5226F6E}"/>
              </a:ext>
            </a:extLst>
          </p:cNvPr>
          <p:cNvSpPr>
            <a:spLocks noGrp="1"/>
          </p:cNvSpPr>
          <p:nvPr>
            <p:ph type="body" sz="quarter" idx="29"/>
          </p:nvPr>
        </p:nvSpPr>
        <p:spPr/>
        <p:txBody>
          <a:bodyPr/>
          <a:lstStyle/>
          <a:p>
            <a:endParaRPr lang="en-US"/>
          </a:p>
        </p:txBody>
      </p:sp>
      <p:sp>
        <p:nvSpPr>
          <p:cNvPr id="9" name="Text Placeholder 8">
            <a:extLst>
              <a:ext uri="{FF2B5EF4-FFF2-40B4-BE49-F238E27FC236}">
                <a16:creationId xmlns:a16="http://schemas.microsoft.com/office/drawing/2014/main" id="{3733361C-A46C-3D41-94B1-B714CB83F3FB}"/>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28B4AB6E-D94D-E441-93B0-9938497DA42B}"/>
              </a:ext>
            </a:extLst>
          </p:cNvPr>
          <p:cNvSpPr>
            <a:spLocks noGrp="1"/>
          </p:cNvSpPr>
          <p:nvPr>
            <p:ph type="body" sz="quarter" idx="20"/>
          </p:nvPr>
        </p:nvSpPr>
        <p:spPr/>
        <p:txBody>
          <a:bodyPr/>
          <a:lstStyle/>
          <a:p>
            <a:endParaRPr lang="en-US"/>
          </a:p>
        </p:txBody>
      </p:sp>
      <p:sp>
        <p:nvSpPr>
          <p:cNvPr id="11" name="Text Placeholder 10">
            <a:extLst>
              <a:ext uri="{FF2B5EF4-FFF2-40B4-BE49-F238E27FC236}">
                <a16:creationId xmlns:a16="http://schemas.microsoft.com/office/drawing/2014/main" id="{820FDE0A-8AB6-3040-95FD-BBCB5A9052B5}"/>
              </a:ext>
            </a:extLst>
          </p:cNvPr>
          <p:cNvSpPr>
            <a:spLocks noGrp="1"/>
          </p:cNvSpPr>
          <p:nvPr>
            <p:ph type="body" sz="quarter" idx="21"/>
          </p:nvPr>
        </p:nvSpPr>
        <p:spPr/>
        <p:txBody>
          <a:bodyPr/>
          <a:lstStyle/>
          <a:p>
            <a:endParaRPr lang="en-US"/>
          </a:p>
        </p:txBody>
      </p:sp>
      <p:sp>
        <p:nvSpPr>
          <p:cNvPr id="12" name="Text Placeholder 11">
            <a:extLst>
              <a:ext uri="{FF2B5EF4-FFF2-40B4-BE49-F238E27FC236}">
                <a16:creationId xmlns:a16="http://schemas.microsoft.com/office/drawing/2014/main" id="{9EE37645-8F7A-6D47-872F-58B8DE485167}"/>
              </a:ext>
            </a:extLst>
          </p:cNvPr>
          <p:cNvSpPr>
            <a:spLocks noGrp="1"/>
          </p:cNvSpPr>
          <p:nvPr>
            <p:ph type="body" sz="quarter" idx="22"/>
          </p:nvPr>
        </p:nvSpPr>
        <p:spPr/>
        <p:txBody>
          <a:bodyPr/>
          <a:lstStyle/>
          <a:p>
            <a:endParaRPr lang="en-US"/>
          </a:p>
        </p:txBody>
      </p:sp>
      <p:sp>
        <p:nvSpPr>
          <p:cNvPr id="13" name="Text Placeholder 12">
            <a:extLst>
              <a:ext uri="{FF2B5EF4-FFF2-40B4-BE49-F238E27FC236}">
                <a16:creationId xmlns:a16="http://schemas.microsoft.com/office/drawing/2014/main" id="{33D759E1-39EF-6B49-B63F-1E77A37D11F6}"/>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FA3AFE9D-FC1C-904B-8E38-40F6978FA4A6}"/>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CA1838B9-A76E-2641-9BD0-70BE4A4D83FA}"/>
              </a:ext>
            </a:extLst>
          </p:cNvPr>
          <p:cNvSpPr>
            <a:spLocks noGrp="1"/>
          </p:cNvSpPr>
          <p:nvPr>
            <p:ph type="body" sz="quarter" idx="31"/>
          </p:nvPr>
        </p:nvSpPr>
        <p:spPr/>
        <p:txBody>
          <a:bodyPr/>
          <a:lstStyle/>
          <a:p>
            <a:endParaRPr lang="en-US"/>
          </a:p>
        </p:txBody>
      </p:sp>
      <p:sp>
        <p:nvSpPr>
          <p:cNvPr id="16" name="Text Placeholder 15">
            <a:extLst>
              <a:ext uri="{FF2B5EF4-FFF2-40B4-BE49-F238E27FC236}">
                <a16:creationId xmlns:a16="http://schemas.microsoft.com/office/drawing/2014/main" id="{8C95F4F3-AA32-D345-A572-78C871B1772F}"/>
              </a:ext>
            </a:extLst>
          </p:cNvPr>
          <p:cNvSpPr>
            <a:spLocks noGrp="1"/>
          </p:cNvSpPr>
          <p:nvPr>
            <p:ph type="body" sz="quarter" idx="32"/>
          </p:nvPr>
        </p:nvSpPr>
        <p:spPr/>
        <p:txBody>
          <a:bodyPr/>
          <a:lstStyle/>
          <a:p>
            <a:endParaRPr lang="en-US"/>
          </a:p>
        </p:txBody>
      </p:sp>
      <p:sp>
        <p:nvSpPr>
          <p:cNvPr id="17" name="Text Placeholder 16">
            <a:extLst>
              <a:ext uri="{FF2B5EF4-FFF2-40B4-BE49-F238E27FC236}">
                <a16:creationId xmlns:a16="http://schemas.microsoft.com/office/drawing/2014/main" id="{B46E8F93-63FC-B64A-8DA1-384A0F229267}"/>
              </a:ext>
            </a:extLst>
          </p:cNvPr>
          <p:cNvSpPr>
            <a:spLocks noGrp="1"/>
          </p:cNvSpPr>
          <p:nvPr>
            <p:ph type="body" sz="quarter" idx="33"/>
          </p:nvPr>
        </p:nvSpPr>
        <p:spPr/>
        <p:txBody>
          <a:bodyPr/>
          <a:lstStyle/>
          <a:p>
            <a:endParaRPr lang="en-US"/>
          </a:p>
        </p:txBody>
      </p:sp>
      <p:sp>
        <p:nvSpPr>
          <p:cNvPr id="18" name="Text Placeholder 17">
            <a:extLst>
              <a:ext uri="{FF2B5EF4-FFF2-40B4-BE49-F238E27FC236}">
                <a16:creationId xmlns:a16="http://schemas.microsoft.com/office/drawing/2014/main" id="{1100CC15-0651-1649-913A-DC5F1DE4876C}"/>
              </a:ext>
            </a:extLst>
          </p:cNvPr>
          <p:cNvSpPr>
            <a:spLocks noGrp="1"/>
          </p:cNvSpPr>
          <p:nvPr>
            <p:ph type="body" sz="quarter" idx="34"/>
          </p:nvPr>
        </p:nvSpPr>
        <p:spPr/>
        <p:txBody>
          <a:bodyPr/>
          <a:lstStyle/>
          <a:p>
            <a:endParaRPr lang="en-US"/>
          </a:p>
        </p:txBody>
      </p:sp>
      <p:sp>
        <p:nvSpPr>
          <p:cNvPr id="19" name="Text Placeholder 18">
            <a:extLst>
              <a:ext uri="{FF2B5EF4-FFF2-40B4-BE49-F238E27FC236}">
                <a16:creationId xmlns:a16="http://schemas.microsoft.com/office/drawing/2014/main" id="{E242ABF2-95E4-9047-BAD1-7F294FAB24D3}"/>
              </a:ext>
            </a:extLst>
          </p:cNvPr>
          <p:cNvSpPr>
            <a:spLocks noGrp="1"/>
          </p:cNvSpPr>
          <p:nvPr>
            <p:ph type="body" sz="quarter" idx="35"/>
          </p:nvPr>
        </p:nvSpPr>
        <p:spPr/>
        <p:txBody>
          <a:bodyPr/>
          <a:lstStyle/>
          <a:p>
            <a:endParaRPr lang="en-US"/>
          </a:p>
        </p:txBody>
      </p:sp>
      <p:sp>
        <p:nvSpPr>
          <p:cNvPr id="20" name="Text Placeholder 19">
            <a:extLst>
              <a:ext uri="{FF2B5EF4-FFF2-40B4-BE49-F238E27FC236}">
                <a16:creationId xmlns:a16="http://schemas.microsoft.com/office/drawing/2014/main" id="{068DB99E-AC8D-D146-A605-623CC757776F}"/>
              </a:ext>
            </a:extLst>
          </p:cNvPr>
          <p:cNvSpPr>
            <a:spLocks noGrp="1"/>
          </p:cNvSpPr>
          <p:nvPr>
            <p:ph type="body" sz="quarter" idx="36"/>
          </p:nvPr>
        </p:nvSpPr>
        <p:spPr/>
        <p:txBody>
          <a:bodyPr/>
          <a:lstStyle/>
          <a:p>
            <a:endParaRPr lang="en-US"/>
          </a:p>
        </p:txBody>
      </p:sp>
    </p:spTree>
    <p:extLst>
      <p:ext uri="{BB962C8B-B14F-4D97-AF65-F5344CB8AC3E}">
        <p14:creationId xmlns:p14="http://schemas.microsoft.com/office/powerpoint/2010/main" val="1624932667"/>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9" id="{484AC81B-5827-0D49-BD7F-EA3FDC6A17F3}" vid="{7FCF5990-D16B-F948-A8D0-FDCA0A9EA872}"/>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9" id="{484AC81B-5827-0D49-BD7F-EA3FDC6A17F3}" vid="{E7628990-E51F-8740-B328-C076E02A6B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461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8</cp:revision>
  <dcterms:created xsi:type="dcterms:W3CDTF">2019-01-09T23:59:29Z</dcterms:created>
  <dcterms:modified xsi:type="dcterms:W3CDTF">2019-08-09T21:39:23Z</dcterms:modified>
</cp:coreProperties>
</file>