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5" r:id="rId2"/>
  </p:sldMasterIdLst>
  <p:notesMasterIdLst>
    <p:notesMasterId r:id="rId4"/>
  </p:notesMasterIdLst>
  <p:handoutMasterIdLst>
    <p:handoutMasterId r:id="rId5"/>
  </p:handoutMasterIdLst>
  <p:sldIdLst>
    <p:sldId id="258" r:id="rId3"/>
  </p:sldIdLst>
  <p:sldSz cx="40233600" cy="40233600"/>
  <p:notesSz cx="6858000" cy="9144000"/>
  <p:defaultTextStyle>
    <a:defPPr>
      <a:defRPr lang="en-US"/>
    </a:defPPr>
    <a:lvl1pPr marL="0" algn="l" defTabSz="2585898" rtl="0" eaLnBrk="1" latinLnBrk="0" hangingPunct="1">
      <a:defRPr sz="5067" kern="1200">
        <a:solidFill>
          <a:schemeClr val="tx1"/>
        </a:solidFill>
        <a:latin typeface="+mn-lt"/>
        <a:ea typeface="+mn-ea"/>
        <a:cs typeface="+mn-cs"/>
      </a:defRPr>
    </a:lvl1pPr>
    <a:lvl2pPr marL="1292950" algn="l" defTabSz="2585898" rtl="0" eaLnBrk="1" latinLnBrk="0" hangingPunct="1">
      <a:defRPr sz="5067" kern="1200">
        <a:solidFill>
          <a:schemeClr val="tx1"/>
        </a:solidFill>
        <a:latin typeface="+mn-lt"/>
        <a:ea typeface="+mn-ea"/>
        <a:cs typeface="+mn-cs"/>
      </a:defRPr>
    </a:lvl2pPr>
    <a:lvl3pPr marL="2585898" algn="l" defTabSz="2585898" rtl="0" eaLnBrk="1" latinLnBrk="0" hangingPunct="1">
      <a:defRPr sz="5067" kern="1200">
        <a:solidFill>
          <a:schemeClr val="tx1"/>
        </a:solidFill>
        <a:latin typeface="+mn-lt"/>
        <a:ea typeface="+mn-ea"/>
        <a:cs typeface="+mn-cs"/>
      </a:defRPr>
    </a:lvl3pPr>
    <a:lvl4pPr marL="3878848" algn="l" defTabSz="2585898" rtl="0" eaLnBrk="1" latinLnBrk="0" hangingPunct="1">
      <a:defRPr sz="5067" kern="1200">
        <a:solidFill>
          <a:schemeClr val="tx1"/>
        </a:solidFill>
        <a:latin typeface="+mn-lt"/>
        <a:ea typeface="+mn-ea"/>
        <a:cs typeface="+mn-cs"/>
      </a:defRPr>
    </a:lvl4pPr>
    <a:lvl5pPr marL="5171796" algn="l" defTabSz="2585898" rtl="0" eaLnBrk="1" latinLnBrk="0" hangingPunct="1">
      <a:defRPr sz="5067" kern="1200">
        <a:solidFill>
          <a:schemeClr val="tx1"/>
        </a:solidFill>
        <a:latin typeface="+mn-lt"/>
        <a:ea typeface="+mn-ea"/>
        <a:cs typeface="+mn-cs"/>
      </a:defRPr>
    </a:lvl5pPr>
    <a:lvl6pPr marL="6464747" algn="l" defTabSz="2585898" rtl="0" eaLnBrk="1" latinLnBrk="0" hangingPunct="1">
      <a:defRPr sz="5067" kern="1200">
        <a:solidFill>
          <a:schemeClr val="tx1"/>
        </a:solidFill>
        <a:latin typeface="+mn-lt"/>
        <a:ea typeface="+mn-ea"/>
        <a:cs typeface="+mn-cs"/>
      </a:defRPr>
    </a:lvl6pPr>
    <a:lvl7pPr marL="7757696" algn="l" defTabSz="2585898" rtl="0" eaLnBrk="1" latinLnBrk="0" hangingPunct="1">
      <a:defRPr sz="5067" kern="1200">
        <a:solidFill>
          <a:schemeClr val="tx1"/>
        </a:solidFill>
        <a:latin typeface="+mn-lt"/>
        <a:ea typeface="+mn-ea"/>
        <a:cs typeface="+mn-cs"/>
      </a:defRPr>
    </a:lvl7pPr>
    <a:lvl8pPr marL="9050645" algn="l" defTabSz="2585898" rtl="0" eaLnBrk="1" latinLnBrk="0" hangingPunct="1">
      <a:defRPr sz="5067" kern="1200">
        <a:solidFill>
          <a:schemeClr val="tx1"/>
        </a:solidFill>
        <a:latin typeface="+mn-lt"/>
        <a:ea typeface="+mn-ea"/>
        <a:cs typeface="+mn-cs"/>
      </a:defRPr>
    </a:lvl8pPr>
    <a:lvl9pPr marL="10343595" algn="l" defTabSz="2585898" rtl="0" eaLnBrk="1" latinLnBrk="0" hangingPunct="1">
      <a:defRPr sz="5067"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5ED"/>
    <a:srgbClr val="F6F8FC"/>
    <a:srgbClr val="545554"/>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81" autoAdjust="0"/>
    <p:restoredTop sz="94135" autoAdjust="0"/>
  </p:normalViewPr>
  <p:slideViewPr>
    <p:cSldViewPr snapToGrid="0" snapToObjects="1" showGuides="1">
      <p:cViewPr varScale="1">
        <p:scale>
          <a:sx n="21" d="100"/>
          <a:sy n="21" d="100"/>
        </p:scale>
        <p:origin x="3016" y="224"/>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6" d="100"/>
        <a:sy n="46" d="100"/>
      </p:scale>
      <p:origin x="0" y="0"/>
    </p:cViewPr>
  </p:sorterViewPr>
  <p:notesViewPr>
    <p:cSldViewPr snapToGrid="0" snapToObjects="1" showGuides="1">
      <p:cViewPr varScale="1">
        <p:scale>
          <a:sx n="97" d="100"/>
          <a:sy n="97" d="100"/>
        </p:scale>
        <p:origin x="4328"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8/9/19</a:t>
            </a:fld>
            <a:endParaRPr lang="en-US" dirty="0"/>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585898" rtl="0" eaLnBrk="1" latinLnBrk="0" hangingPunct="1">
      <a:defRPr sz="3417" kern="1200">
        <a:solidFill>
          <a:schemeClr val="tx1"/>
        </a:solidFill>
        <a:latin typeface="+mn-lt"/>
        <a:ea typeface="+mn-ea"/>
        <a:cs typeface="+mn-cs"/>
      </a:defRPr>
    </a:lvl1pPr>
    <a:lvl2pPr marL="1292950" algn="l" defTabSz="2585898" rtl="0" eaLnBrk="1" latinLnBrk="0" hangingPunct="1">
      <a:defRPr sz="3417" kern="1200">
        <a:solidFill>
          <a:schemeClr val="tx1"/>
        </a:solidFill>
        <a:latin typeface="+mn-lt"/>
        <a:ea typeface="+mn-ea"/>
        <a:cs typeface="+mn-cs"/>
      </a:defRPr>
    </a:lvl2pPr>
    <a:lvl3pPr marL="2585898" algn="l" defTabSz="2585898" rtl="0" eaLnBrk="1" latinLnBrk="0" hangingPunct="1">
      <a:defRPr sz="3417" kern="1200">
        <a:solidFill>
          <a:schemeClr val="tx1"/>
        </a:solidFill>
        <a:latin typeface="+mn-lt"/>
        <a:ea typeface="+mn-ea"/>
        <a:cs typeface="+mn-cs"/>
      </a:defRPr>
    </a:lvl3pPr>
    <a:lvl4pPr marL="3878848" algn="l" defTabSz="2585898" rtl="0" eaLnBrk="1" latinLnBrk="0" hangingPunct="1">
      <a:defRPr sz="3417" kern="1200">
        <a:solidFill>
          <a:schemeClr val="tx1"/>
        </a:solidFill>
        <a:latin typeface="+mn-lt"/>
        <a:ea typeface="+mn-ea"/>
        <a:cs typeface="+mn-cs"/>
      </a:defRPr>
    </a:lvl4pPr>
    <a:lvl5pPr marL="5171796" algn="l" defTabSz="2585898" rtl="0" eaLnBrk="1" latinLnBrk="0" hangingPunct="1">
      <a:defRPr sz="3417" kern="1200">
        <a:solidFill>
          <a:schemeClr val="tx1"/>
        </a:solidFill>
        <a:latin typeface="+mn-lt"/>
        <a:ea typeface="+mn-ea"/>
        <a:cs typeface="+mn-cs"/>
      </a:defRPr>
    </a:lvl5pPr>
    <a:lvl6pPr marL="6464747" algn="l" defTabSz="2585898" rtl="0" eaLnBrk="1" latinLnBrk="0" hangingPunct="1">
      <a:defRPr sz="3417" kern="1200">
        <a:solidFill>
          <a:schemeClr val="tx1"/>
        </a:solidFill>
        <a:latin typeface="+mn-lt"/>
        <a:ea typeface="+mn-ea"/>
        <a:cs typeface="+mn-cs"/>
      </a:defRPr>
    </a:lvl6pPr>
    <a:lvl7pPr marL="7757696" algn="l" defTabSz="2585898" rtl="0" eaLnBrk="1" latinLnBrk="0" hangingPunct="1">
      <a:defRPr sz="3417" kern="1200">
        <a:solidFill>
          <a:schemeClr val="tx1"/>
        </a:solidFill>
        <a:latin typeface="+mn-lt"/>
        <a:ea typeface="+mn-ea"/>
        <a:cs typeface="+mn-cs"/>
      </a:defRPr>
    </a:lvl7pPr>
    <a:lvl8pPr marL="9050645" algn="l" defTabSz="2585898" rtl="0" eaLnBrk="1" latinLnBrk="0" hangingPunct="1">
      <a:defRPr sz="3417" kern="1200">
        <a:solidFill>
          <a:schemeClr val="tx1"/>
        </a:solidFill>
        <a:latin typeface="+mn-lt"/>
        <a:ea typeface="+mn-ea"/>
        <a:cs typeface="+mn-cs"/>
      </a:defRPr>
    </a:lvl8pPr>
    <a:lvl9pPr marL="10343595" algn="l" defTabSz="2585898" rtl="0" eaLnBrk="1" latinLnBrk="0" hangingPunct="1">
      <a:defRPr sz="341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 Guides">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562D05EB-B49D-B944-8EAB-86844C24F05C}"/>
              </a:ext>
            </a:extLst>
          </p:cNvPr>
          <p:cNvSpPr>
            <a:spLocks noGrp="1"/>
          </p:cNvSpPr>
          <p:nvPr>
            <p:ph type="body" sz="quarter" idx="12" hasCustomPrompt="1"/>
          </p:nvPr>
        </p:nvSpPr>
        <p:spPr>
          <a:xfrm>
            <a:off x="6923316" y="753165"/>
            <a:ext cx="26256342" cy="1446550"/>
          </a:xfrm>
          <a:prstGeom prst="rect">
            <a:avLst/>
          </a:prstGeom>
        </p:spPr>
        <p:txBody>
          <a:bodyPr wrap="square">
            <a:spAutoFit/>
          </a:bodyPr>
          <a:lstStyle>
            <a:lvl1pPr marL="0" indent="0" algn="ctr">
              <a:buNone/>
              <a:defRPr sz="88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Poster presentation title</a:t>
            </a:r>
          </a:p>
        </p:txBody>
      </p:sp>
      <p:sp>
        <p:nvSpPr>
          <p:cNvPr id="3" name="Text Placeholder 17">
            <a:extLst>
              <a:ext uri="{FF2B5EF4-FFF2-40B4-BE49-F238E27FC236}">
                <a16:creationId xmlns:a16="http://schemas.microsoft.com/office/drawing/2014/main" id="{740B53BB-DD04-8B4D-BB6B-434589C602B5}"/>
              </a:ext>
            </a:extLst>
          </p:cNvPr>
          <p:cNvSpPr>
            <a:spLocks noGrp="1"/>
          </p:cNvSpPr>
          <p:nvPr>
            <p:ph type="body" sz="quarter" idx="11" hasCustomPrompt="1"/>
          </p:nvPr>
        </p:nvSpPr>
        <p:spPr>
          <a:xfrm>
            <a:off x="6923316" y="2255130"/>
            <a:ext cx="26256342" cy="1107996"/>
          </a:xfrm>
          <a:prstGeom prst="rect">
            <a:avLst/>
          </a:prstGeom>
        </p:spPr>
        <p:txBody>
          <a:bodyPr wrap="square">
            <a:spAutoFit/>
          </a:bodyPr>
          <a:lstStyle>
            <a:lvl1pPr marL="0" indent="0" algn="ctr">
              <a:buNone/>
              <a:defRPr sz="66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Authors and co-Authors / collaborators</a:t>
            </a:r>
          </a:p>
        </p:txBody>
      </p:sp>
      <p:sp>
        <p:nvSpPr>
          <p:cNvPr id="4" name="Text Placeholder 17">
            <a:extLst>
              <a:ext uri="{FF2B5EF4-FFF2-40B4-BE49-F238E27FC236}">
                <a16:creationId xmlns:a16="http://schemas.microsoft.com/office/drawing/2014/main" id="{E5E02430-3693-B343-A0DD-FD711F5A8F7B}"/>
              </a:ext>
            </a:extLst>
          </p:cNvPr>
          <p:cNvSpPr>
            <a:spLocks noGrp="1"/>
          </p:cNvSpPr>
          <p:nvPr>
            <p:ph type="body" sz="quarter" idx="10" hasCustomPrompt="1"/>
          </p:nvPr>
        </p:nvSpPr>
        <p:spPr>
          <a:xfrm>
            <a:off x="6923316" y="3509653"/>
            <a:ext cx="26256342" cy="1015663"/>
          </a:xfrm>
          <a:prstGeom prst="rect">
            <a:avLst/>
          </a:prstGeom>
        </p:spPr>
        <p:txBody>
          <a:bodyPr wrap="square">
            <a:spAutoFit/>
          </a:bodyPr>
          <a:lstStyle>
            <a:lvl1pPr marL="0" indent="0" algn="ctr">
              <a:buNone/>
              <a:defRPr sz="60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affiliated programs, institutions, organizations, schools, etc.</a:t>
            </a:r>
          </a:p>
        </p:txBody>
      </p:sp>
      <p:sp>
        <p:nvSpPr>
          <p:cNvPr id="5" name="Text Placeholder 9">
            <a:extLst>
              <a:ext uri="{FF2B5EF4-FFF2-40B4-BE49-F238E27FC236}">
                <a16:creationId xmlns:a16="http://schemas.microsoft.com/office/drawing/2014/main" id="{8134EFC0-4980-6D43-B13C-0F21E09B53C5}"/>
              </a:ext>
            </a:extLst>
          </p:cNvPr>
          <p:cNvSpPr>
            <a:spLocks noGrp="1"/>
          </p:cNvSpPr>
          <p:nvPr>
            <p:ph type="body" sz="quarter" idx="15" hasCustomPrompt="1"/>
          </p:nvPr>
        </p:nvSpPr>
        <p:spPr>
          <a:xfrm>
            <a:off x="609600" y="6161234"/>
            <a:ext cx="19049996" cy="707886"/>
          </a:xfrm>
          <a:prstGeom prst="rect">
            <a:avLst/>
          </a:prstGeom>
        </p:spPr>
        <p:txBody>
          <a:bodyPr wrap="square">
            <a:spAutoFit/>
          </a:bodyPr>
          <a:lstStyle>
            <a:lvl1pPr marL="0" indent="0" algn="ctr">
              <a:buNone/>
              <a:defRPr lang="en-US" sz="4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INTRODUCTION or ABSTRACT</a:t>
            </a:r>
          </a:p>
        </p:txBody>
      </p:sp>
      <p:sp>
        <p:nvSpPr>
          <p:cNvPr id="6" name="Text Placeholder 9">
            <a:extLst>
              <a:ext uri="{FF2B5EF4-FFF2-40B4-BE49-F238E27FC236}">
                <a16:creationId xmlns:a16="http://schemas.microsoft.com/office/drawing/2014/main" id="{EE1AB989-D72E-CA4B-A2B6-A0AFCA6D9CCB}"/>
              </a:ext>
            </a:extLst>
          </p:cNvPr>
          <p:cNvSpPr>
            <a:spLocks noGrp="1"/>
          </p:cNvSpPr>
          <p:nvPr>
            <p:ph type="body" sz="quarter" idx="17" hasCustomPrompt="1"/>
          </p:nvPr>
        </p:nvSpPr>
        <p:spPr>
          <a:xfrm>
            <a:off x="517561" y="13105030"/>
            <a:ext cx="19142035" cy="707886"/>
          </a:xfrm>
          <a:prstGeom prst="rect">
            <a:avLst/>
          </a:prstGeom>
        </p:spPr>
        <p:txBody>
          <a:bodyPr wrap="square">
            <a:spAutoFit/>
          </a:bodyPr>
          <a:lstStyle>
            <a:lvl1pPr marL="0" indent="0" algn="ctr">
              <a:buNone/>
              <a:defRPr lang="en-US" sz="4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OBJECTIVES</a:t>
            </a:r>
          </a:p>
        </p:txBody>
      </p:sp>
      <p:sp>
        <p:nvSpPr>
          <p:cNvPr id="7" name="Text Placeholder 9">
            <a:extLst>
              <a:ext uri="{FF2B5EF4-FFF2-40B4-BE49-F238E27FC236}">
                <a16:creationId xmlns:a16="http://schemas.microsoft.com/office/drawing/2014/main" id="{A40CAFDF-F0D3-CA47-B3F8-0F0853F28AA5}"/>
              </a:ext>
            </a:extLst>
          </p:cNvPr>
          <p:cNvSpPr>
            <a:spLocks noGrp="1"/>
          </p:cNvSpPr>
          <p:nvPr>
            <p:ph type="body" sz="quarter" idx="18" hasCustomPrompt="1"/>
          </p:nvPr>
        </p:nvSpPr>
        <p:spPr>
          <a:xfrm>
            <a:off x="647704" y="25974409"/>
            <a:ext cx="19049996" cy="707886"/>
          </a:xfrm>
          <a:prstGeom prst="rect">
            <a:avLst/>
          </a:prstGeom>
        </p:spPr>
        <p:txBody>
          <a:bodyPr wrap="square">
            <a:spAutoFit/>
          </a:bodyPr>
          <a:lstStyle>
            <a:lvl1pPr marL="0" indent="0" algn="ctr">
              <a:buNone/>
              <a:defRPr lang="en-US" sz="4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MATERIALS &amp; METHODS</a:t>
            </a:r>
          </a:p>
        </p:txBody>
      </p:sp>
      <p:sp>
        <p:nvSpPr>
          <p:cNvPr id="8" name="Text Placeholder 9">
            <a:extLst>
              <a:ext uri="{FF2B5EF4-FFF2-40B4-BE49-F238E27FC236}">
                <a16:creationId xmlns:a16="http://schemas.microsoft.com/office/drawing/2014/main" id="{5BC380EA-4A79-514B-B201-51C2DA8D46CE}"/>
              </a:ext>
            </a:extLst>
          </p:cNvPr>
          <p:cNvSpPr>
            <a:spLocks noGrp="1"/>
          </p:cNvSpPr>
          <p:nvPr>
            <p:ph type="body" sz="quarter" idx="19" hasCustomPrompt="1"/>
          </p:nvPr>
        </p:nvSpPr>
        <p:spPr>
          <a:xfrm>
            <a:off x="20535900" y="6158578"/>
            <a:ext cx="19049996" cy="707886"/>
          </a:xfrm>
          <a:prstGeom prst="rect">
            <a:avLst/>
          </a:prstGeom>
        </p:spPr>
        <p:txBody>
          <a:bodyPr wrap="square">
            <a:spAutoFit/>
          </a:bodyPr>
          <a:lstStyle>
            <a:lvl1pPr marL="0" indent="0" algn="ctr">
              <a:buNone/>
              <a:defRPr lang="en-US" sz="4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RESULTS</a:t>
            </a:r>
          </a:p>
        </p:txBody>
      </p:sp>
      <p:sp>
        <p:nvSpPr>
          <p:cNvPr id="9" name="Text Placeholder 9">
            <a:extLst>
              <a:ext uri="{FF2B5EF4-FFF2-40B4-BE49-F238E27FC236}">
                <a16:creationId xmlns:a16="http://schemas.microsoft.com/office/drawing/2014/main" id="{FEA27918-2851-ED44-B75E-AE6C81AB4C5E}"/>
              </a:ext>
            </a:extLst>
          </p:cNvPr>
          <p:cNvSpPr>
            <a:spLocks noGrp="1"/>
          </p:cNvSpPr>
          <p:nvPr>
            <p:ph type="body" sz="quarter" idx="20" hasCustomPrompt="1"/>
          </p:nvPr>
        </p:nvSpPr>
        <p:spPr>
          <a:xfrm>
            <a:off x="20574004" y="18280796"/>
            <a:ext cx="19088100" cy="707886"/>
          </a:xfrm>
          <a:prstGeom prst="rect">
            <a:avLst/>
          </a:prstGeom>
        </p:spPr>
        <p:txBody>
          <a:bodyPr wrap="square">
            <a:spAutoFit/>
          </a:bodyPr>
          <a:lstStyle>
            <a:lvl1pPr marL="0" indent="0" algn="ctr">
              <a:buNone/>
              <a:defRPr lang="en-US" sz="4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CONCLUSIONS</a:t>
            </a:r>
          </a:p>
        </p:txBody>
      </p:sp>
      <p:sp>
        <p:nvSpPr>
          <p:cNvPr id="10" name="Text Placeholder 9">
            <a:extLst>
              <a:ext uri="{FF2B5EF4-FFF2-40B4-BE49-F238E27FC236}">
                <a16:creationId xmlns:a16="http://schemas.microsoft.com/office/drawing/2014/main" id="{26F326DA-2C26-5140-8267-C53D3EBB94C9}"/>
              </a:ext>
            </a:extLst>
          </p:cNvPr>
          <p:cNvSpPr>
            <a:spLocks noGrp="1"/>
          </p:cNvSpPr>
          <p:nvPr>
            <p:ph type="body" sz="quarter" idx="21" hasCustomPrompt="1"/>
          </p:nvPr>
        </p:nvSpPr>
        <p:spPr>
          <a:xfrm>
            <a:off x="20574004" y="28525034"/>
            <a:ext cx="19088100" cy="707886"/>
          </a:xfrm>
          <a:prstGeom prst="rect">
            <a:avLst/>
          </a:prstGeom>
        </p:spPr>
        <p:txBody>
          <a:bodyPr wrap="square">
            <a:spAutoFit/>
          </a:bodyPr>
          <a:lstStyle>
            <a:lvl1pPr marL="0" indent="0" algn="ctr">
              <a:buNone/>
              <a:defRPr lang="en-US" sz="4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REFERENCES</a:t>
            </a:r>
          </a:p>
        </p:txBody>
      </p:sp>
      <p:sp>
        <p:nvSpPr>
          <p:cNvPr id="11" name="Text Placeholder 9">
            <a:extLst>
              <a:ext uri="{FF2B5EF4-FFF2-40B4-BE49-F238E27FC236}">
                <a16:creationId xmlns:a16="http://schemas.microsoft.com/office/drawing/2014/main" id="{3EA451B6-5387-9F40-A899-2B717A6DF657}"/>
              </a:ext>
            </a:extLst>
          </p:cNvPr>
          <p:cNvSpPr>
            <a:spLocks noGrp="1"/>
          </p:cNvSpPr>
          <p:nvPr>
            <p:ph type="body" sz="quarter" idx="22" hasCustomPrompt="1"/>
          </p:nvPr>
        </p:nvSpPr>
        <p:spPr>
          <a:xfrm>
            <a:off x="20535900" y="35009213"/>
            <a:ext cx="19049996" cy="707886"/>
          </a:xfrm>
          <a:prstGeom prst="rect">
            <a:avLst/>
          </a:prstGeom>
        </p:spPr>
        <p:txBody>
          <a:bodyPr wrap="square">
            <a:spAutoFit/>
          </a:bodyPr>
          <a:lstStyle>
            <a:lvl1pPr marL="0" indent="0" algn="ctr">
              <a:buNone/>
              <a:defRPr lang="en-US" sz="4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ACKNOWLEDGEMENTS or  CONTACT</a:t>
            </a:r>
          </a:p>
        </p:txBody>
      </p:sp>
      <p:sp>
        <p:nvSpPr>
          <p:cNvPr id="12" name="Text Placeholder 13">
            <a:extLst>
              <a:ext uri="{FF2B5EF4-FFF2-40B4-BE49-F238E27FC236}">
                <a16:creationId xmlns:a16="http://schemas.microsoft.com/office/drawing/2014/main" id="{C2F0AF14-8106-0447-9C4A-9889C238A806}"/>
              </a:ext>
            </a:extLst>
          </p:cNvPr>
          <p:cNvSpPr>
            <a:spLocks noGrp="1"/>
          </p:cNvSpPr>
          <p:nvPr>
            <p:ph type="body" sz="quarter" idx="32" hasCustomPrompt="1"/>
          </p:nvPr>
        </p:nvSpPr>
        <p:spPr>
          <a:xfrm>
            <a:off x="563580" y="6883816"/>
            <a:ext cx="19049996" cy="2979277"/>
          </a:xfrm>
          <a:prstGeom prst="rect">
            <a:avLst/>
          </a:prstGeom>
        </p:spPr>
        <p:txBody>
          <a:bodyPr wrap="square" lIns="365760" tIns="365760" rIns="365760" bIns="365760">
            <a:spAutoFit/>
          </a:bodyPr>
          <a:lstStyle>
            <a:lvl1pPr marL="0" indent="0">
              <a:buNone/>
              <a:tabLst/>
              <a:defRPr lang="en-US" sz="4000" dirty="0"/>
            </a:lvl1pPr>
            <a:lvl2pPr marL="461963" indent="-231775">
              <a:tabLst/>
              <a:defRPr lang="en-US" sz="3200" dirty="0"/>
            </a:lvl2pPr>
            <a:lvl3pPr marL="461963" indent="-231775">
              <a:tabLst/>
              <a:defRPr lang="en-US" sz="2400" dirty="0"/>
            </a:lvl3pPr>
            <a:lvl4pPr marL="461963" indent="-231775">
              <a:tabLst/>
              <a:defRPr lang="en-US" sz="1600" dirty="0"/>
            </a:lvl4pPr>
            <a:lvl5pPr marL="461963" indent="-231775">
              <a:tabLst/>
              <a:defRPr lang="en-US" sz="16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3">
            <a:extLst>
              <a:ext uri="{FF2B5EF4-FFF2-40B4-BE49-F238E27FC236}">
                <a16:creationId xmlns:a16="http://schemas.microsoft.com/office/drawing/2014/main" id="{883AB684-B3EE-894D-BB04-0ED8AB71F516}"/>
              </a:ext>
            </a:extLst>
          </p:cNvPr>
          <p:cNvSpPr>
            <a:spLocks noGrp="1"/>
          </p:cNvSpPr>
          <p:nvPr>
            <p:ph type="body" sz="quarter" idx="33" hasCustomPrompt="1"/>
          </p:nvPr>
        </p:nvSpPr>
        <p:spPr>
          <a:xfrm>
            <a:off x="563580" y="13874471"/>
            <a:ext cx="19049996" cy="2979277"/>
          </a:xfrm>
          <a:prstGeom prst="rect">
            <a:avLst/>
          </a:prstGeom>
        </p:spPr>
        <p:txBody>
          <a:bodyPr wrap="square" lIns="365760" tIns="365760" rIns="365760" bIns="365760">
            <a:spAutoFit/>
          </a:bodyPr>
          <a:lstStyle>
            <a:lvl1pPr marL="0" indent="0">
              <a:buNone/>
              <a:tabLst/>
              <a:defRPr lang="en-US" sz="4000" dirty="0"/>
            </a:lvl1pPr>
            <a:lvl2pPr marL="461963" indent="-231775">
              <a:tabLst/>
              <a:defRPr lang="en-US" sz="3200" dirty="0"/>
            </a:lvl2pPr>
            <a:lvl3pPr marL="461963" indent="-231775">
              <a:tabLst/>
              <a:defRPr lang="en-US" sz="2400" dirty="0"/>
            </a:lvl3pPr>
            <a:lvl4pPr marL="461963" indent="-231775">
              <a:tabLst/>
              <a:defRPr lang="en-US" sz="1600" dirty="0"/>
            </a:lvl4pPr>
            <a:lvl5pPr marL="461963" indent="-231775">
              <a:tabLst/>
              <a:defRPr lang="en-US" sz="16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a:extLst>
              <a:ext uri="{FF2B5EF4-FFF2-40B4-BE49-F238E27FC236}">
                <a16:creationId xmlns:a16="http://schemas.microsoft.com/office/drawing/2014/main" id="{CD6B91A6-C73B-9B43-8148-B785CDB5E154}"/>
              </a:ext>
            </a:extLst>
          </p:cNvPr>
          <p:cNvSpPr>
            <a:spLocks noGrp="1"/>
          </p:cNvSpPr>
          <p:nvPr>
            <p:ph type="body" sz="quarter" idx="34" hasCustomPrompt="1"/>
          </p:nvPr>
        </p:nvSpPr>
        <p:spPr>
          <a:xfrm>
            <a:off x="609600" y="26856345"/>
            <a:ext cx="19049996" cy="2979277"/>
          </a:xfrm>
          <a:prstGeom prst="rect">
            <a:avLst/>
          </a:prstGeom>
        </p:spPr>
        <p:txBody>
          <a:bodyPr wrap="square" lIns="365760" tIns="365760" rIns="365760" bIns="365760">
            <a:spAutoFit/>
          </a:bodyPr>
          <a:lstStyle>
            <a:lvl1pPr marL="0" indent="0">
              <a:buNone/>
              <a:tabLst/>
              <a:defRPr lang="en-US" sz="4000" dirty="0"/>
            </a:lvl1pPr>
            <a:lvl2pPr marL="461963" indent="-231775">
              <a:tabLst/>
              <a:defRPr lang="en-US" sz="3200" dirty="0"/>
            </a:lvl2pPr>
            <a:lvl3pPr marL="461963" indent="-231775">
              <a:tabLst/>
              <a:defRPr lang="en-US" sz="2400" dirty="0"/>
            </a:lvl3pPr>
            <a:lvl4pPr marL="461963" indent="-231775">
              <a:tabLst/>
              <a:defRPr lang="en-US" sz="1600" dirty="0"/>
            </a:lvl4pPr>
            <a:lvl5pPr marL="461963" indent="-231775">
              <a:tabLst/>
              <a:defRPr lang="en-US" sz="16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a:extLst>
              <a:ext uri="{FF2B5EF4-FFF2-40B4-BE49-F238E27FC236}">
                <a16:creationId xmlns:a16="http://schemas.microsoft.com/office/drawing/2014/main" id="{8A9A6ABB-84B3-E74E-A1A5-E80CE6D5D43E}"/>
              </a:ext>
            </a:extLst>
          </p:cNvPr>
          <p:cNvSpPr>
            <a:spLocks noGrp="1"/>
          </p:cNvSpPr>
          <p:nvPr>
            <p:ph type="body" sz="quarter" idx="35" hasCustomPrompt="1"/>
          </p:nvPr>
        </p:nvSpPr>
        <p:spPr>
          <a:xfrm>
            <a:off x="20612108" y="35792704"/>
            <a:ext cx="19049996" cy="2979277"/>
          </a:xfrm>
          <a:prstGeom prst="rect">
            <a:avLst/>
          </a:prstGeom>
        </p:spPr>
        <p:txBody>
          <a:bodyPr wrap="square" lIns="365760" tIns="365760" rIns="365760" bIns="365760">
            <a:spAutoFit/>
          </a:bodyPr>
          <a:lstStyle>
            <a:lvl1pPr marL="0" indent="0">
              <a:buNone/>
              <a:tabLst/>
              <a:defRPr lang="en-US" sz="4000" dirty="0"/>
            </a:lvl1pPr>
            <a:lvl2pPr marL="461963" indent="-231775">
              <a:tabLst/>
              <a:defRPr lang="en-US" sz="3200" dirty="0"/>
            </a:lvl2pPr>
            <a:lvl3pPr marL="461963" indent="-231775">
              <a:tabLst/>
              <a:defRPr lang="en-US" sz="2400" dirty="0"/>
            </a:lvl3pPr>
            <a:lvl4pPr marL="461963" indent="-231775">
              <a:tabLst/>
              <a:defRPr lang="en-US" sz="1600" dirty="0"/>
            </a:lvl4pPr>
            <a:lvl5pPr marL="461963" indent="-231775">
              <a:tabLst/>
              <a:defRPr lang="en-US" sz="16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3">
            <a:extLst>
              <a:ext uri="{FF2B5EF4-FFF2-40B4-BE49-F238E27FC236}">
                <a16:creationId xmlns:a16="http://schemas.microsoft.com/office/drawing/2014/main" id="{1A06C17B-A597-364D-B232-31057B7F6720}"/>
              </a:ext>
            </a:extLst>
          </p:cNvPr>
          <p:cNvSpPr>
            <a:spLocks noGrp="1"/>
          </p:cNvSpPr>
          <p:nvPr>
            <p:ph type="body" sz="quarter" idx="36" hasCustomPrompt="1"/>
          </p:nvPr>
        </p:nvSpPr>
        <p:spPr>
          <a:xfrm>
            <a:off x="20574004" y="29295777"/>
            <a:ext cx="19049996" cy="2979277"/>
          </a:xfrm>
          <a:prstGeom prst="rect">
            <a:avLst/>
          </a:prstGeom>
        </p:spPr>
        <p:txBody>
          <a:bodyPr wrap="square" lIns="365760" tIns="365760" rIns="365760" bIns="365760">
            <a:spAutoFit/>
          </a:bodyPr>
          <a:lstStyle>
            <a:lvl1pPr marL="0" indent="0">
              <a:buNone/>
              <a:tabLst/>
              <a:defRPr lang="en-US" sz="4000" dirty="0"/>
            </a:lvl1pPr>
            <a:lvl2pPr marL="461963" indent="-231775">
              <a:tabLst/>
              <a:defRPr lang="en-US" sz="3200" dirty="0"/>
            </a:lvl2pPr>
            <a:lvl3pPr marL="461963" indent="-231775">
              <a:tabLst/>
              <a:defRPr lang="en-US" sz="2400" dirty="0"/>
            </a:lvl3pPr>
            <a:lvl4pPr marL="461963" indent="-231775">
              <a:tabLst/>
              <a:defRPr lang="en-US" sz="1600" dirty="0"/>
            </a:lvl4pPr>
            <a:lvl5pPr marL="461963" indent="-231775">
              <a:tabLst/>
              <a:defRPr lang="en-US" sz="16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3">
            <a:extLst>
              <a:ext uri="{FF2B5EF4-FFF2-40B4-BE49-F238E27FC236}">
                <a16:creationId xmlns:a16="http://schemas.microsoft.com/office/drawing/2014/main" id="{2D4E53D0-C99E-684C-86A6-50E2593A16CD}"/>
              </a:ext>
            </a:extLst>
          </p:cNvPr>
          <p:cNvSpPr>
            <a:spLocks noGrp="1"/>
          </p:cNvSpPr>
          <p:nvPr>
            <p:ph type="body" sz="quarter" idx="37" hasCustomPrompt="1"/>
          </p:nvPr>
        </p:nvSpPr>
        <p:spPr>
          <a:xfrm>
            <a:off x="20535900" y="19131811"/>
            <a:ext cx="19049996" cy="2979277"/>
          </a:xfrm>
          <a:prstGeom prst="rect">
            <a:avLst/>
          </a:prstGeom>
        </p:spPr>
        <p:txBody>
          <a:bodyPr wrap="square" lIns="365760" tIns="365760" rIns="365760" bIns="365760">
            <a:spAutoFit/>
          </a:bodyPr>
          <a:lstStyle>
            <a:lvl1pPr marL="0" indent="0">
              <a:buNone/>
              <a:tabLst/>
              <a:defRPr lang="en-US" sz="4000" dirty="0"/>
            </a:lvl1pPr>
            <a:lvl2pPr marL="461963" indent="-231775">
              <a:tabLst/>
              <a:defRPr lang="en-US" sz="3200" dirty="0"/>
            </a:lvl2pPr>
            <a:lvl3pPr marL="461963" indent="-231775">
              <a:tabLst/>
              <a:defRPr lang="en-US" sz="2400" dirty="0"/>
            </a:lvl3pPr>
            <a:lvl4pPr marL="461963" indent="-231775">
              <a:tabLst/>
              <a:defRPr lang="en-US" sz="1600" dirty="0"/>
            </a:lvl4pPr>
            <a:lvl5pPr marL="461963" indent="-231775">
              <a:tabLst/>
              <a:defRPr lang="en-US" sz="16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3">
            <a:extLst>
              <a:ext uri="{FF2B5EF4-FFF2-40B4-BE49-F238E27FC236}">
                <a16:creationId xmlns:a16="http://schemas.microsoft.com/office/drawing/2014/main" id="{0BA98F40-F6F8-374D-A5DD-07342DB8A558}"/>
              </a:ext>
            </a:extLst>
          </p:cNvPr>
          <p:cNvSpPr>
            <a:spLocks noGrp="1"/>
          </p:cNvSpPr>
          <p:nvPr>
            <p:ph type="body" sz="quarter" idx="38" hasCustomPrompt="1"/>
          </p:nvPr>
        </p:nvSpPr>
        <p:spPr>
          <a:xfrm>
            <a:off x="20535900" y="6910210"/>
            <a:ext cx="19049996" cy="2979277"/>
          </a:xfrm>
          <a:prstGeom prst="rect">
            <a:avLst/>
          </a:prstGeom>
        </p:spPr>
        <p:txBody>
          <a:bodyPr wrap="square" lIns="365760" tIns="365760" rIns="365760" bIns="365760">
            <a:spAutoFit/>
          </a:bodyPr>
          <a:lstStyle>
            <a:lvl1pPr marL="0" indent="0">
              <a:buNone/>
              <a:tabLst/>
              <a:defRPr lang="en-US" sz="4000" dirty="0"/>
            </a:lvl1pPr>
            <a:lvl2pPr marL="461963" indent="-231775">
              <a:tabLst/>
              <a:defRPr lang="en-US" sz="3200" dirty="0"/>
            </a:lvl2pPr>
            <a:lvl3pPr marL="461963" indent="-231775">
              <a:tabLst/>
              <a:defRPr lang="en-US" sz="2400" dirty="0"/>
            </a:lvl3pPr>
            <a:lvl4pPr marL="461963" indent="-231775">
              <a:tabLst/>
              <a:defRPr lang="en-US" sz="1600" dirty="0"/>
            </a:lvl4pPr>
            <a:lvl5pPr marL="461963" indent="-231775">
              <a:tabLst/>
              <a:defRPr lang="en-US" sz="16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7582369"/>
      </p:ext>
    </p:extLst>
  </p:cSld>
  <p:clrMapOvr>
    <a:masterClrMapping/>
  </p:clrMapOvr>
  <p:extLst>
    <p:ext uri="{DCECCB84-F9BA-43D5-87BE-67443E8EF086}">
      <p15:sldGuideLst xmlns:p15="http://schemas.microsoft.com/office/powerpoint/2012/main">
        <p15:guide id="1" orient="horz" pos="3648" userDrawn="1">
          <p15:clr>
            <a:srgbClr val="FBAE40"/>
          </p15:clr>
        </p15:guide>
        <p15:guide id="3" pos="12408" userDrawn="1">
          <p15:clr>
            <a:srgbClr val="FBAE40"/>
          </p15:clr>
        </p15:guide>
        <p15:guide id="4" pos="12936" userDrawn="1">
          <p15:clr>
            <a:srgbClr val="FBAE40"/>
          </p15:clr>
        </p15:guide>
        <p15:guide id="5" pos="24960" userDrawn="1">
          <p15:clr>
            <a:srgbClr val="FBAE40"/>
          </p15:clr>
        </p15:guide>
        <p15:guide id="6" orient="horz" pos="24672" userDrawn="1">
          <p15:clr>
            <a:srgbClr val="FBAE40"/>
          </p15:clr>
        </p15:guide>
        <p15:guide id="7" pos="3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431091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9E56E905-6F04-5A43-B885-32E36061E2F9}"/>
              </a:ext>
            </a:extLst>
          </p:cNvPr>
          <p:cNvSpPr/>
          <p:nvPr userDrawn="1"/>
        </p:nvSpPr>
        <p:spPr>
          <a:xfrm>
            <a:off x="20532989" y="5809993"/>
            <a:ext cx="19108050" cy="33394266"/>
          </a:xfrm>
          <a:prstGeom prst="roundRect">
            <a:avLst>
              <a:gd name="adj" fmla="val 952"/>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8"/>
          </a:p>
        </p:txBody>
      </p:sp>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17231"/>
            <a:ext cx="40233600" cy="5099434"/>
          </a:xfrm>
          <a:prstGeom prst="rect">
            <a:avLst/>
          </a:prstGeom>
          <a:solidFill>
            <a:schemeClr val="accent1"/>
          </a:solidFill>
          <a:ln w="9525">
            <a:noFill/>
            <a:miter lim="800000"/>
            <a:headEnd/>
            <a:tailEnd/>
          </a:ln>
          <a:effectLst/>
        </p:spPr>
        <p:txBody>
          <a:bodyPr wrap="none" lIns="198677" tIns="99338" rIns="198677" bIns="99338" anchor="ctr"/>
          <a:lstStyle/>
          <a:p>
            <a:pPr>
              <a:defRPr/>
            </a:pPr>
            <a:endParaRPr lang="en-US" sz="10678"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586740" y="39373633"/>
            <a:ext cx="4750328" cy="639938"/>
          </a:xfrm>
          <a:prstGeom prst="rect">
            <a:avLst/>
          </a:prstGeom>
          <a:noFill/>
          <a:ln w="9525">
            <a:noFill/>
            <a:miter lim="800000"/>
            <a:headEnd/>
            <a:tailEnd/>
          </a:ln>
          <a:effectLst/>
        </p:spPr>
        <p:txBody>
          <a:bodyPr wrap="square" lIns="198301" tIns="99133" rIns="198301" bIns="99133">
            <a:spAutoFit/>
          </a:bodyPr>
          <a:lstStyle/>
          <a:p>
            <a:pPr eaLnBrk="0" hangingPunct="0">
              <a:lnSpc>
                <a:spcPct val="65000"/>
              </a:lnSpc>
              <a:spcBef>
                <a:spcPct val="50000"/>
              </a:spcBef>
              <a:defRPr/>
            </a:pPr>
            <a:r>
              <a:rPr lang="en-US" sz="855"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955"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5141184"/>
            <a:ext cx="402336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42071E14-BFBA-5041-9B7B-1EAD5CCACC7D}"/>
              </a:ext>
            </a:extLst>
          </p:cNvPr>
          <p:cNvSpPr/>
          <p:nvPr userDrawn="1"/>
        </p:nvSpPr>
        <p:spPr>
          <a:xfrm>
            <a:off x="586739" y="5809993"/>
            <a:ext cx="19108050" cy="33394266"/>
          </a:xfrm>
          <a:prstGeom prst="roundRect">
            <a:avLst>
              <a:gd name="adj" fmla="val 952"/>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8"/>
          </a:p>
        </p:txBody>
      </p:sp>
      <p:graphicFrame>
        <p:nvGraphicFramePr>
          <p:cNvPr id="16" name="Table 15">
            <a:extLst>
              <a:ext uri="{FF2B5EF4-FFF2-40B4-BE49-F238E27FC236}">
                <a16:creationId xmlns:a16="http://schemas.microsoft.com/office/drawing/2014/main" id="{64B1DCA3-E21E-6E46-A151-0553407D913D}"/>
              </a:ext>
            </a:extLst>
          </p:cNvPr>
          <p:cNvGraphicFramePr>
            <a:graphicFrameLocks noGrp="1"/>
          </p:cNvGraphicFramePr>
          <p:nvPr userDrawn="1">
            <p:extLst>
              <p:ext uri="{D42A27DB-BD31-4B8C-83A1-F6EECF244321}">
                <p14:modId xmlns:p14="http://schemas.microsoft.com/office/powerpoint/2010/main" val="1991059922"/>
              </p:ext>
            </p:extLst>
          </p:nvPr>
        </p:nvGraphicFramePr>
        <p:xfrm>
          <a:off x="-13437703" y="13362"/>
          <a:ext cx="13018604" cy="40300102"/>
        </p:xfrm>
        <a:graphic>
          <a:graphicData uri="http://schemas.openxmlformats.org/drawingml/2006/table">
            <a:tbl>
              <a:tblPr firstRow="1" bandRow="1">
                <a:tableStyleId>{5C22544A-7EE6-4342-B048-85BDC9FD1C3A}</a:tableStyleId>
              </a:tblPr>
              <a:tblGrid>
                <a:gridCol w="5582276">
                  <a:extLst>
                    <a:ext uri="{9D8B030D-6E8A-4147-A177-3AD203B41FA5}">
                      <a16:colId xmlns:a16="http://schemas.microsoft.com/office/drawing/2014/main" val="20000"/>
                    </a:ext>
                  </a:extLst>
                </a:gridCol>
                <a:gridCol w="7436328">
                  <a:extLst>
                    <a:ext uri="{9D8B030D-6E8A-4147-A177-3AD203B41FA5}">
                      <a16:colId xmlns:a16="http://schemas.microsoft.com/office/drawing/2014/main" val="20001"/>
                    </a:ext>
                  </a:extLst>
                </a:gridCol>
              </a:tblGrid>
              <a:tr h="162852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154264">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44”44"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602460">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 </a:t>
                      </a:r>
                      <a:br>
                        <a:rPr lang="en-US" sz="2800" dirty="0">
                          <a:solidFill>
                            <a:schemeClr val="bg1"/>
                          </a:solidFill>
                          <a:latin typeface="Arial" panose="020B0604020202020204" pitchFamily="34" charset="0"/>
                          <a:cs typeface="Arial" panose="020B0604020202020204" pitchFamily="34" charset="0"/>
                        </a:rPr>
                      </a:br>
                      <a:r>
                        <a:rPr lang="en-US" sz="2800" dirty="0">
                          <a:solidFill>
                            <a:schemeClr val="bg1"/>
                          </a:solidFill>
                          <a:latin typeface="Arial" panose="020B0604020202020204" pitchFamily="34" charset="0"/>
                          <a:cs typeface="Arial" panose="020B0604020202020204" pitchFamily="34" charset="0"/>
                        </a:rPr>
                        <a:t>presentation poster</a:t>
                      </a:r>
                      <a:br>
                        <a:rPr lang="en-US" sz="28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44 inches tall</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by</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44 inches wide</a:t>
                      </a: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36 tall x 36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42 tall x 42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48 tall x 48 wide</a:t>
                      </a:r>
                    </a:p>
                  </a:txBody>
                  <a:tcPr marL="182880" marT="137160">
                    <a:solidFill>
                      <a:srgbClr val="010101"/>
                    </a:solidFill>
                  </a:tcPr>
                </a:tc>
                <a:extLst>
                  <a:ext uri="{0D108BD9-81ED-4DB2-BD59-A6C34878D82A}">
                    <a16:rowId xmlns:a16="http://schemas.microsoft.com/office/drawing/2014/main" val="10008"/>
                  </a:ext>
                </a:extLst>
              </a:tr>
              <a:tr h="5254820">
                <a:tc>
                  <a:txBody>
                    <a:bodyPr/>
                    <a:lstStyle/>
                    <a:p>
                      <a:endParaRPr lang="en-US" sz="2800" dirty="0">
                        <a:solidFill>
                          <a:srgbClr val="1F3A4E"/>
                        </a:solidFill>
                      </a:endParaRPr>
                    </a:p>
                  </a:txBody>
                  <a:tcPr>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48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2061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85860">
                <a:tc>
                  <a:txBody>
                    <a:bodyPr/>
                    <a:lstStyle/>
                    <a:p>
                      <a:endParaRPr lang="en-US" sz="2800" dirty="0">
                        <a:solidFill>
                          <a:srgbClr val="1F3A4E"/>
                        </a:solidFill>
                      </a:endParaRPr>
                    </a:p>
                  </a:txBody>
                  <a:tcPr>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311902">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91328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809760">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56868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408454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4" name="Table 13">
            <a:extLst>
              <a:ext uri="{FF2B5EF4-FFF2-40B4-BE49-F238E27FC236}">
                <a16:creationId xmlns:a16="http://schemas.microsoft.com/office/drawing/2014/main" id="{75DFFC5D-D0F6-234C-A539-D9752AF0C036}"/>
              </a:ext>
            </a:extLst>
          </p:cNvPr>
          <p:cNvGraphicFramePr>
            <a:graphicFrameLocks noGrp="1"/>
          </p:cNvGraphicFramePr>
          <p:nvPr userDrawn="1">
            <p:extLst>
              <p:ext uri="{D42A27DB-BD31-4B8C-83A1-F6EECF244321}">
                <p14:modId xmlns:p14="http://schemas.microsoft.com/office/powerpoint/2010/main" val="3078794234"/>
              </p:ext>
            </p:extLst>
          </p:nvPr>
        </p:nvGraphicFramePr>
        <p:xfrm>
          <a:off x="40572050" y="-109174"/>
          <a:ext cx="13018604" cy="40759503"/>
        </p:xfrm>
        <a:graphic>
          <a:graphicData uri="http://schemas.openxmlformats.org/drawingml/2006/table">
            <a:tbl>
              <a:tblPr firstRow="1" bandRow="1">
                <a:tableStyleId>{5C22544A-7EE6-4342-B048-85BDC9FD1C3A}</a:tableStyleId>
              </a:tblPr>
              <a:tblGrid>
                <a:gridCol w="4965070">
                  <a:extLst>
                    <a:ext uri="{9D8B030D-6E8A-4147-A177-3AD203B41FA5}">
                      <a16:colId xmlns:a16="http://schemas.microsoft.com/office/drawing/2014/main" val="20000"/>
                    </a:ext>
                  </a:extLst>
                </a:gridCol>
                <a:gridCol w="1558451">
                  <a:extLst>
                    <a:ext uri="{9D8B030D-6E8A-4147-A177-3AD203B41FA5}">
                      <a16:colId xmlns:a16="http://schemas.microsoft.com/office/drawing/2014/main" val="764104496"/>
                    </a:ext>
                  </a:extLst>
                </a:gridCol>
                <a:gridCol w="6495083">
                  <a:extLst>
                    <a:ext uri="{9D8B030D-6E8A-4147-A177-3AD203B41FA5}">
                      <a16:colId xmlns:a16="http://schemas.microsoft.com/office/drawing/2014/main" val="4164475170"/>
                    </a:ext>
                  </a:extLst>
                </a:gridCol>
              </a:tblGrid>
              <a:tr h="221571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553703">
                <a:tc gridSpan="3">
                  <a:txBody>
                    <a:bodyPr/>
                    <a:lstStyle/>
                    <a:p>
                      <a:pPr algn="l"/>
                      <a:r>
                        <a:rPr lang="en-US" sz="32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800" dirty="0">
                        <a:solidFill>
                          <a:srgbClr val="FFC000"/>
                        </a:solidFill>
                      </a:endParaRP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586022">
                <a:tc gridSpan="3">
                  <a:txBody>
                    <a:bodyPr/>
                    <a:lstStyle/>
                    <a:p>
                      <a:r>
                        <a:rPr lang="en-US" sz="3200" b="1" dirty="0">
                          <a:solidFill>
                            <a:srgbClr val="FFC000"/>
                          </a:solidFill>
                          <a:latin typeface="Arial" panose="020B0604020202020204" pitchFamily="34" charset="0"/>
                          <a:cs typeface="Arial" panose="020B0604020202020204" pitchFamily="34" charset="0"/>
                        </a:rPr>
                        <a:t>How to change the column layout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800" dirty="0">
                          <a:solidFill>
                            <a:srgbClr val="D9D9D9"/>
                          </a:solidFill>
                          <a:latin typeface="Arial" panose="020B0604020202020204" pitchFamily="34" charset="0"/>
                          <a:cs typeface="Arial" panose="020B0604020202020204" pitchFamily="34" charset="0"/>
                        </a:rPr>
                        <a:t>You can see a tutorial here: </a:t>
                      </a:r>
                      <a:r>
                        <a:rPr lang="en-US" sz="2800" u="sng" dirty="0">
                          <a:solidFill>
                            <a:srgbClr val="FFC000"/>
                          </a:solidFill>
                          <a:latin typeface="Arial" panose="020B0604020202020204" pitchFamily="34" charset="0"/>
                          <a:cs typeface="Arial" panose="020B0604020202020204" pitchFamily="34" charset="0"/>
                        </a:rPr>
                        <a:t>https://</a:t>
                      </a:r>
                      <a:r>
                        <a:rPr lang="en-US" sz="2800" u="sng" dirty="0" err="1">
                          <a:solidFill>
                            <a:srgbClr val="FFC000"/>
                          </a:solidFill>
                          <a:latin typeface="Arial" panose="020B0604020202020204" pitchFamily="34" charset="0"/>
                          <a:cs typeface="Arial" panose="020B0604020202020204" pitchFamily="34" charset="0"/>
                        </a:rPr>
                        <a:t>www.posterpresentations.com</a:t>
                      </a:r>
                      <a:r>
                        <a:rPr lang="en-US" sz="2800" u="sng" dirty="0">
                          <a:solidFill>
                            <a:srgbClr val="FFC000"/>
                          </a:solidFill>
                          <a:latin typeface="Arial" panose="020B0604020202020204" pitchFamily="34" charset="0"/>
                          <a:cs typeface="Arial" panose="020B0604020202020204" pitchFamily="34" charset="0"/>
                        </a:rPr>
                        <a:t>/how-to-change-the-column-</a:t>
                      </a:r>
                      <a:r>
                        <a:rPr lang="en-US" sz="2800" u="sng" dirty="0" err="1">
                          <a:solidFill>
                            <a:srgbClr val="FFC000"/>
                          </a:solidFill>
                          <a:latin typeface="Arial" panose="020B0604020202020204" pitchFamily="34" charset="0"/>
                          <a:cs typeface="Arial" panose="020B0604020202020204" pitchFamily="34" charset="0"/>
                        </a:rPr>
                        <a:t>configuration.html</a:t>
                      </a:r>
                      <a:endParaRPr lang="en-US" sz="6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48634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44330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6853268">
                <a:tc>
                  <a:txBody>
                    <a:bodyPr/>
                    <a:lstStyle/>
                    <a:p>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2800" dirty="0">
                        <a:solidFill>
                          <a:srgbClr val="D9D9D9"/>
                        </a:solidFill>
                        <a:latin typeface="Arial" panose="020B0604020202020204" pitchFamily="34" charset="0"/>
                        <a:cs typeface="Arial" panose="020B0604020202020204" pitchFamily="34" charset="0"/>
                      </a:endParaRPr>
                    </a:p>
                  </a:txBody>
                  <a:tcPr marL="182880" marT="137160" anchor="ctr">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91256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600200">
                <a:tc gridSpan="3">
                  <a:txBody>
                    <a:bodyPr/>
                    <a:lstStyle/>
                    <a:p>
                      <a:endParaRPr lang="en-US" sz="2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108369">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16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41000801"/>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536389" rtl="0" eaLnBrk="1" latinLnBrk="0" hangingPunct="1">
        <a:spcBef>
          <a:spcPct val="0"/>
        </a:spcBef>
        <a:buNone/>
        <a:defRPr sz="19121" kern="1200">
          <a:solidFill>
            <a:schemeClr val="bg1"/>
          </a:solidFill>
          <a:latin typeface="Trebuchet MS" pitchFamily="34" charset="0"/>
          <a:ea typeface="+mj-ea"/>
          <a:cs typeface="+mj-cs"/>
        </a:defRPr>
      </a:lvl1pPr>
    </p:titleStyle>
    <p:bodyStyle>
      <a:lvl1pPr marL="1655706" indent="-1655706" algn="l" defTabSz="9536389" rtl="0" eaLnBrk="1" latinLnBrk="0" hangingPunct="1">
        <a:spcBef>
          <a:spcPct val="20000"/>
        </a:spcBef>
        <a:buFont typeface="Arial" pitchFamily="34" charset="0"/>
        <a:buChar char="•"/>
        <a:tabLst/>
        <a:defRPr sz="10429" kern="1200">
          <a:solidFill>
            <a:schemeClr val="tx1"/>
          </a:solidFill>
          <a:latin typeface="+mn-lt"/>
          <a:ea typeface="+mn-ea"/>
          <a:cs typeface="+mn-cs"/>
        </a:defRPr>
      </a:lvl1pPr>
      <a:lvl2pPr marL="1655706" indent="-1655706" algn="l" defTabSz="9536389" rtl="0" eaLnBrk="1" latinLnBrk="0" hangingPunct="1">
        <a:spcBef>
          <a:spcPct val="20000"/>
        </a:spcBef>
        <a:buFont typeface="Arial" pitchFamily="34" charset="0"/>
        <a:buChar char="–"/>
        <a:tabLst/>
        <a:defRPr sz="8690" kern="1200">
          <a:solidFill>
            <a:schemeClr val="tx1"/>
          </a:solidFill>
          <a:latin typeface="+mn-lt"/>
          <a:ea typeface="+mn-ea"/>
          <a:cs typeface="+mn-cs"/>
        </a:defRPr>
      </a:lvl2pPr>
      <a:lvl3pPr marL="1655706" indent="-1655706" algn="l" defTabSz="9536389" rtl="0" eaLnBrk="1" latinLnBrk="0" hangingPunct="1">
        <a:spcBef>
          <a:spcPct val="20000"/>
        </a:spcBef>
        <a:buFont typeface="Arial" pitchFamily="34" charset="0"/>
        <a:buChar char="•"/>
        <a:tabLst/>
        <a:defRPr sz="6954" kern="1200">
          <a:solidFill>
            <a:schemeClr val="tx1"/>
          </a:solidFill>
          <a:latin typeface="+mn-lt"/>
          <a:ea typeface="+mn-ea"/>
          <a:cs typeface="+mn-cs"/>
        </a:defRPr>
      </a:lvl3pPr>
      <a:lvl4pPr marL="1655706" indent="-1655706" algn="l" defTabSz="9536389" rtl="0" eaLnBrk="1" latinLnBrk="0" hangingPunct="1">
        <a:spcBef>
          <a:spcPct val="20000"/>
        </a:spcBef>
        <a:buFont typeface="Arial" pitchFamily="34" charset="0"/>
        <a:buChar char="–"/>
        <a:tabLst/>
        <a:defRPr sz="5215" kern="1200">
          <a:solidFill>
            <a:schemeClr val="tx1"/>
          </a:solidFill>
          <a:latin typeface="+mn-lt"/>
          <a:ea typeface="+mn-ea"/>
          <a:cs typeface="+mn-cs"/>
        </a:defRPr>
      </a:lvl4pPr>
      <a:lvl5pPr marL="1655706" indent="-1655706" algn="l" defTabSz="9536389" rtl="0" eaLnBrk="1" latinLnBrk="0" hangingPunct="1">
        <a:spcBef>
          <a:spcPct val="20000"/>
        </a:spcBef>
        <a:buFont typeface="Arial" pitchFamily="34" charset="0"/>
        <a:buChar char="»"/>
        <a:tabLst/>
        <a:defRPr sz="5215" kern="1200">
          <a:solidFill>
            <a:schemeClr val="tx1"/>
          </a:solidFill>
          <a:latin typeface="+mn-lt"/>
          <a:ea typeface="+mn-ea"/>
          <a:cs typeface="+mn-cs"/>
        </a:defRPr>
      </a:lvl5pPr>
      <a:lvl6pPr marL="26225074" indent="-2384100" algn="l" defTabSz="9536389" rtl="0" eaLnBrk="1" latinLnBrk="0" hangingPunct="1">
        <a:spcBef>
          <a:spcPct val="20000"/>
        </a:spcBef>
        <a:buFont typeface="Arial" pitchFamily="34" charset="0"/>
        <a:buChar char="•"/>
        <a:defRPr sz="20860" kern="1200">
          <a:solidFill>
            <a:schemeClr val="tx1"/>
          </a:solidFill>
          <a:latin typeface="+mn-lt"/>
          <a:ea typeface="+mn-ea"/>
          <a:cs typeface="+mn-cs"/>
        </a:defRPr>
      </a:lvl6pPr>
      <a:lvl7pPr marL="30993264" indent="-2384100" algn="l" defTabSz="9536389" rtl="0" eaLnBrk="1" latinLnBrk="0" hangingPunct="1">
        <a:spcBef>
          <a:spcPct val="20000"/>
        </a:spcBef>
        <a:buFont typeface="Arial" pitchFamily="34" charset="0"/>
        <a:buChar char="•"/>
        <a:defRPr sz="20860" kern="1200">
          <a:solidFill>
            <a:schemeClr val="tx1"/>
          </a:solidFill>
          <a:latin typeface="+mn-lt"/>
          <a:ea typeface="+mn-ea"/>
          <a:cs typeface="+mn-cs"/>
        </a:defRPr>
      </a:lvl7pPr>
      <a:lvl8pPr marL="35761463" indent="-2384100" algn="l" defTabSz="9536389" rtl="0" eaLnBrk="1" latinLnBrk="0" hangingPunct="1">
        <a:spcBef>
          <a:spcPct val="20000"/>
        </a:spcBef>
        <a:buFont typeface="Arial" pitchFamily="34" charset="0"/>
        <a:buChar char="•"/>
        <a:defRPr sz="20860" kern="1200">
          <a:solidFill>
            <a:schemeClr val="tx1"/>
          </a:solidFill>
          <a:latin typeface="+mn-lt"/>
          <a:ea typeface="+mn-ea"/>
          <a:cs typeface="+mn-cs"/>
        </a:defRPr>
      </a:lvl8pPr>
      <a:lvl9pPr marL="40529657" indent="-2384100" algn="l" defTabSz="9536389" rtl="0" eaLnBrk="1" latinLnBrk="0" hangingPunct="1">
        <a:spcBef>
          <a:spcPct val="20000"/>
        </a:spcBef>
        <a:buFont typeface="Arial" pitchFamily="34" charset="0"/>
        <a:buChar char="•"/>
        <a:defRPr sz="20860" kern="1200">
          <a:solidFill>
            <a:schemeClr val="tx1"/>
          </a:solidFill>
          <a:latin typeface="+mn-lt"/>
          <a:ea typeface="+mn-ea"/>
          <a:cs typeface="+mn-cs"/>
        </a:defRPr>
      </a:lvl9pPr>
    </p:bodyStyle>
    <p:otherStyle>
      <a:defPPr>
        <a:defRPr lang="en-US"/>
      </a:defPPr>
      <a:lvl1pPr marL="0" algn="l" defTabSz="9536389" rtl="0" eaLnBrk="1" latinLnBrk="0" hangingPunct="1">
        <a:defRPr sz="18685" kern="1200">
          <a:solidFill>
            <a:schemeClr val="tx1"/>
          </a:solidFill>
          <a:latin typeface="+mn-lt"/>
          <a:ea typeface="+mn-ea"/>
          <a:cs typeface="+mn-cs"/>
        </a:defRPr>
      </a:lvl1pPr>
      <a:lvl2pPr marL="4768199" algn="l" defTabSz="9536389" rtl="0" eaLnBrk="1" latinLnBrk="0" hangingPunct="1">
        <a:defRPr sz="18685" kern="1200">
          <a:solidFill>
            <a:schemeClr val="tx1"/>
          </a:solidFill>
          <a:latin typeface="+mn-lt"/>
          <a:ea typeface="+mn-ea"/>
          <a:cs typeface="+mn-cs"/>
        </a:defRPr>
      </a:lvl2pPr>
      <a:lvl3pPr marL="9536389" algn="l" defTabSz="9536389" rtl="0" eaLnBrk="1" latinLnBrk="0" hangingPunct="1">
        <a:defRPr sz="18685" kern="1200">
          <a:solidFill>
            <a:schemeClr val="tx1"/>
          </a:solidFill>
          <a:latin typeface="+mn-lt"/>
          <a:ea typeface="+mn-ea"/>
          <a:cs typeface="+mn-cs"/>
        </a:defRPr>
      </a:lvl3pPr>
      <a:lvl4pPr marL="14304586" algn="l" defTabSz="9536389" rtl="0" eaLnBrk="1" latinLnBrk="0" hangingPunct="1">
        <a:defRPr sz="18685" kern="1200">
          <a:solidFill>
            <a:schemeClr val="tx1"/>
          </a:solidFill>
          <a:latin typeface="+mn-lt"/>
          <a:ea typeface="+mn-ea"/>
          <a:cs typeface="+mn-cs"/>
        </a:defRPr>
      </a:lvl4pPr>
      <a:lvl5pPr marL="19072782" algn="l" defTabSz="9536389" rtl="0" eaLnBrk="1" latinLnBrk="0" hangingPunct="1">
        <a:defRPr sz="18685" kern="1200">
          <a:solidFill>
            <a:schemeClr val="tx1"/>
          </a:solidFill>
          <a:latin typeface="+mn-lt"/>
          <a:ea typeface="+mn-ea"/>
          <a:cs typeface="+mn-cs"/>
        </a:defRPr>
      </a:lvl5pPr>
      <a:lvl6pPr marL="23840974" algn="l" defTabSz="9536389" rtl="0" eaLnBrk="1" latinLnBrk="0" hangingPunct="1">
        <a:defRPr sz="18685" kern="1200">
          <a:solidFill>
            <a:schemeClr val="tx1"/>
          </a:solidFill>
          <a:latin typeface="+mn-lt"/>
          <a:ea typeface="+mn-ea"/>
          <a:cs typeface="+mn-cs"/>
        </a:defRPr>
      </a:lvl6pPr>
      <a:lvl7pPr marL="28609174" algn="l" defTabSz="9536389" rtl="0" eaLnBrk="1" latinLnBrk="0" hangingPunct="1">
        <a:defRPr sz="18685" kern="1200">
          <a:solidFill>
            <a:schemeClr val="tx1"/>
          </a:solidFill>
          <a:latin typeface="+mn-lt"/>
          <a:ea typeface="+mn-ea"/>
          <a:cs typeface="+mn-cs"/>
        </a:defRPr>
      </a:lvl7pPr>
      <a:lvl8pPr marL="33377364" algn="l" defTabSz="9536389" rtl="0" eaLnBrk="1" latinLnBrk="0" hangingPunct="1">
        <a:defRPr sz="18685" kern="1200">
          <a:solidFill>
            <a:schemeClr val="tx1"/>
          </a:solidFill>
          <a:latin typeface="+mn-lt"/>
          <a:ea typeface="+mn-ea"/>
          <a:cs typeface="+mn-cs"/>
        </a:defRPr>
      </a:lvl8pPr>
      <a:lvl9pPr marL="38145563" algn="l" defTabSz="9536389" rtl="0" eaLnBrk="1" latinLnBrk="0" hangingPunct="1">
        <a:defRPr sz="18685"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9E56E905-6F04-5A43-B885-32E36061E2F9}"/>
              </a:ext>
            </a:extLst>
          </p:cNvPr>
          <p:cNvSpPr/>
          <p:nvPr userDrawn="1"/>
        </p:nvSpPr>
        <p:spPr>
          <a:xfrm>
            <a:off x="20532989" y="5809993"/>
            <a:ext cx="19108050" cy="33394266"/>
          </a:xfrm>
          <a:prstGeom prst="roundRect">
            <a:avLst>
              <a:gd name="adj" fmla="val 952"/>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8"/>
          </a:p>
        </p:txBody>
      </p:sp>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17231"/>
            <a:ext cx="40233600" cy="5099434"/>
          </a:xfrm>
          <a:prstGeom prst="rect">
            <a:avLst/>
          </a:prstGeom>
          <a:solidFill>
            <a:schemeClr val="accent1"/>
          </a:solidFill>
          <a:ln w="9525">
            <a:noFill/>
            <a:miter lim="800000"/>
            <a:headEnd/>
            <a:tailEnd/>
          </a:ln>
          <a:effectLst/>
        </p:spPr>
        <p:txBody>
          <a:bodyPr wrap="none" lIns="198677" tIns="99338" rIns="198677" bIns="99338" anchor="ctr"/>
          <a:lstStyle/>
          <a:p>
            <a:pPr>
              <a:defRPr/>
            </a:pPr>
            <a:endParaRPr lang="en-US" sz="10678"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586740" y="39373633"/>
            <a:ext cx="4750328" cy="639938"/>
          </a:xfrm>
          <a:prstGeom prst="rect">
            <a:avLst/>
          </a:prstGeom>
          <a:noFill/>
          <a:ln w="9525">
            <a:noFill/>
            <a:miter lim="800000"/>
            <a:headEnd/>
            <a:tailEnd/>
          </a:ln>
          <a:effectLst/>
        </p:spPr>
        <p:txBody>
          <a:bodyPr wrap="square" lIns="198301" tIns="99133" rIns="198301" bIns="99133">
            <a:spAutoFit/>
          </a:bodyPr>
          <a:lstStyle/>
          <a:p>
            <a:pPr eaLnBrk="0" hangingPunct="0">
              <a:lnSpc>
                <a:spcPct val="65000"/>
              </a:lnSpc>
              <a:spcBef>
                <a:spcPct val="50000"/>
              </a:spcBef>
              <a:defRPr/>
            </a:pPr>
            <a:r>
              <a:rPr lang="en-US" sz="855"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955"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5141184"/>
            <a:ext cx="402336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42071E14-BFBA-5041-9B7B-1EAD5CCACC7D}"/>
              </a:ext>
            </a:extLst>
          </p:cNvPr>
          <p:cNvSpPr/>
          <p:nvPr userDrawn="1"/>
        </p:nvSpPr>
        <p:spPr>
          <a:xfrm>
            <a:off x="586739" y="5809993"/>
            <a:ext cx="19108050" cy="33394266"/>
          </a:xfrm>
          <a:prstGeom prst="roundRect">
            <a:avLst>
              <a:gd name="adj" fmla="val 952"/>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8"/>
          </a:p>
        </p:txBody>
      </p:sp>
    </p:spTree>
    <p:extLst>
      <p:ext uri="{BB962C8B-B14F-4D97-AF65-F5344CB8AC3E}">
        <p14:creationId xmlns:p14="http://schemas.microsoft.com/office/powerpoint/2010/main" val="705096050"/>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9536389" rtl="0" eaLnBrk="1" latinLnBrk="0" hangingPunct="1">
        <a:spcBef>
          <a:spcPct val="0"/>
        </a:spcBef>
        <a:buNone/>
        <a:defRPr sz="19121" kern="1200">
          <a:solidFill>
            <a:schemeClr val="bg1"/>
          </a:solidFill>
          <a:latin typeface="Trebuchet MS" pitchFamily="34" charset="0"/>
          <a:ea typeface="+mj-ea"/>
          <a:cs typeface="+mj-cs"/>
        </a:defRPr>
      </a:lvl1pPr>
    </p:titleStyle>
    <p:bodyStyle>
      <a:lvl1pPr marL="1655706" indent="-1655706" algn="l" defTabSz="9536389" rtl="0" eaLnBrk="1" latinLnBrk="0" hangingPunct="1">
        <a:spcBef>
          <a:spcPct val="20000"/>
        </a:spcBef>
        <a:buFont typeface="Arial" pitchFamily="34" charset="0"/>
        <a:buChar char="•"/>
        <a:tabLst/>
        <a:defRPr sz="10429" kern="1200">
          <a:solidFill>
            <a:schemeClr val="tx1"/>
          </a:solidFill>
          <a:latin typeface="+mn-lt"/>
          <a:ea typeface="+mn-ea"/>
          <a:cs typeface="+mn-cs"/>
        </a:defRPr>
      </a:lvl1pPr>
      <a:lvl2pPr marL="1655706" indent="-1655706" algn="l" defTabSz="9536389" rtl="0" eaLnBrk="1" latinLnBrk="0" hangingPunct="1">
        <a:spcBef>
          <a:spcPct val="20000"/>
        </a:spcBef>
        <a:buFont typeface="Arial" pitchFamily="34" charset="0"/>
        <a:buChar char="–"/>
        <a:tabLst/>
        <a:defRPr sz="8690" kern="1200">
          <a:solidFill>
            <a:schemeClr val="tx1"/>
          </a:solidFill>
          <a:latin typeface="+mn-lt"/>
          <a:ea typeface="+mn-ea"/>
          <a:cs typeface="+mn-cs"/>
        </a:defRPr>
      </a:lvl2pPr>
      <a:lvl3pPr marL="1655706" indent="-1655706" algn="l" defTabSz="9536389" rtl="0" eaLnBrk="1" latinLnBrk="0" hangingPunct="1">
        <a:spcBef>
          <a:spcPct val="20000"/>
        </a:spcBef>
        <a:buFont typeface="Arial" pitchFamily="34" charset="0"/>
        <a:buChar char="•"/>
        <a:tabLst/>
        <a:defRPr sz="6954" kern="1200">
          <a:solidFill>
            <a:schemeClr val="tx1"/>
          </a:solidFill>
          <a:latin typeface="+mn-lt"/>
          <a:ea typeface="+mn-ea"/>
          <a:cs typeface="+mn-cs"/>
        </a:defRPr>
      </a:lvl3pPr>
      <a:lvl4pPr marL="1655706" indent="-1655706" algn="l" defTabSz="9536389" rtl="0" eaLnBrk="1" latinLnBrk="0" hangingPunct="1">
        <a:spcBef>
          <a:spcPct val="20000"/>
        </a:spcBef>
        <a:buFont typeface="Arial" pitchFamily="34" charset="0"/>
        <a:buChar char="–"/>
        <a:tabLst/>
        <a:defRPr sz="5215" kern="1200">
          <a:solidFill>
            <a:schemeClr val="tx1"/>
          </a:solidFill>
          <a:latin typeface="+mn-lt"/>
          <a:ea typeface="+mn-ea"/>
          <a:cs typeface="+mn-cs"/>
        </a:defRPr>
      </a:lvl4pPr>
      <a:lvl5pPr marL="1655706" indent="-1655706" algn="l" defTabSz="9536389" rtl="0" eaLnBrk="1" latinLnBrk="0" hangingPunct="1">
        <a:spcBef>
          <a:spcPct val="20000"/>
        </a:spcBef>
        <a:buFont typeface="Arial" pitchFamily="34" charset="0"/>
        <a:buChar char="»"/>
        <a:tabLst/>
        <a:defRPr sz="5215" kern="1200">
          <a:solidFill>
            <a:schemeClr val="tx1"/>
          </a:solidFill>
          <a:latin typeface="+mn-lt"/>
          <a:ea typeface="+mn-ea"/>
          <a:cs typeface="+mn-cs"/>
        </a:defRPr>
      </a:lvl5pPr>
      <a:lvl6pPr marL="26225074" indent="-2384100" algn="l" defTabSz="9536389" rtl="0" eaLnBrk="1" latinLnBrk="0" hangingPunct="1">
        <a:spcBef>
          <a:spcPct val="20000"/>
        </a:spcBef>
        <a:buFont typeface="Arial" pitchFamily="34" charset="0"/>
        <a:buChar char="•"/>
        <a:defRPr sz="20860" kern="1200">
          <a:solidFill>
            <a:schemeClr val="tx1"/>
          </a:solidFill>
          <a:latin typeface="+mn-lt"/>
          <a:ea typeface="+mn-ea"/>
          <a:cs typeface="+mn-cs"/>
        </a:defRPr>
      </a:lvl6pPr>
      <a:lvl7pPr marL="30993264" indent="-2384100" algn="l" defTabSz="9536389" rtl="0" eaLnBrk="1" latinLnBrk="0" hangingPunct="1">
        <a:spcBef>
          <a:spcPct val="20000"/>
        </a:spcBef>
        <a:buFont typeface="Arial" pitchFamily="34" charset="0"/>
        <a:buChar char="•"/>
        <a:defRPr sz="20860" kern="1200">
          <a:solidFill>
            <a:schemeClr val="tx1"/>
          </a:solidFill>
          <a:latin typeface="+mn-lt"/>
          <a:ea typeface="+mn-ea"/>
          <a:cs typeface="+mn-cs"/>
        </a:defRPr>
      </a:lvl7pPr>
      <a:lvl8pPr marL="35761463" indent="-2384100" algn="l" defTabSz="9536389" rtl="0" eaLnBrk="1" latinLnBrk="0" hangingPunct="1">
        <a:spcBef>
          <a:spcPct val="20000"/>
        </a:spcBef>
        <a:buFont typeface="Arial" pitchFamily="34" charset="0"/>
        <a:buChar char="•"/>
        <a:defRPr sz="20860" kern="1200">
          <a:solidFill>
            <a:schemeClr val="tx1"/>
          </a:solidFill>
          <a:latin typeface="+mn-lt"/>
          <a:ea typeface="+mn-ea"/>
          <a:cs typeface="+mn-cs"/>
        </a:defRPr>
      </a:lvl8pPr>
      <a:lvl9pPr marL="40529657" indent="-2384100" algn="l" defTabSz="9536389" rtl="0" eaLnBrk="1" latinLnBrk="0" hangingPunct="1">
        <a:spcBef>
          <a:spcPct val="20000"/>
        </a:spcBef>
        <a:buFont typeface="Arial" pitchFamily="34" charset="0"/>
        <a:buChar char="•"/>
        <a:defRPr sz="20860" kern="1200">
          <a:solidFill>
            <a:schemeClr val="tx1"/>
          </a:solidFill>
          <a:latin typeface="+mn-lt"/>
          <a:ea typeface="+mn-ea"/>
          <a:cs typeface="+mn-cs"/>
        </a:defRPr>
      </a:lvl9pPr>
    </p:bodyStyle>
    <p:otherStyle>
      <a:defPPr>
        <a:defRPr lang="en-US"/>
      </a:defPPr>
      <a:lvl1pPr marL="0" algn="l" defTabSz="9536389" rtl="0" eaLnBrk="1" latinLnBrk="0" hangingPunct="1">
        <a:defRPr sz="18685" kern="1200">
          <a:solidFill>
            <a:schemeClr val="tx1"/>
          </a:solidFill>
          <a:latin typeface="+mn-lt"/>
          <a:ea typeface="+mn-ea"/>
          <a:cs typeface="+mn-cs"/>
        </a:defRPr>
      </a:lvl1pPr>
      <a:lvl2pPr marL="4768199" algn="l" defTabSz="9536389" rtl="0" eaLnBrk="1" latinLnBrk="0" hangingPunct="1">
        <a:defRPr sz="18685" kern="1200">
          <a:solidFill>
            <a:schemeClr val="tx1"/>
          </a:solidFill>
          <a:latin typeface="+mn-lt"/>
          <a:ea typeface="+mn-ea"/>
          <a:cs typeface="+mn-cs"/>
        </a:defRPr>
      </a:lvl2pPr>
      <a:lvl3pPr marL="9536389" algn="l" defTabSz="9536389" rtl="0" eaLnBrk="1" latinLnBrk="0" hangingPunct="1">
        <a:defRPr sz="18685" kern="1200">
          <a:solidFill>
            <a:schemeClr val="tx1"/>
          </a:solidFill>
          <a:latin typeface="+mn-lt"/>
          <a:ea typeface="+mn-ea"/>
          <a:cs typeface="+mn-cs"/>
        </a:defRPr>
      </a:lvl3pPr>
      <a:lvl4pPr marL="14304586" algn="l" defTabSz="9536389" rtl="0" eaLnBrk="1" latinLnBrk="0" hangingPunct="1">
        <a:defRPr sz="18685" kern="1200">
          <a:solidFill>
            <a:schemeClr val="tx1"/>
          </a:solidFill>
          <a:latin typeface="+mn-lt"/>
          <a:ea typeface="+mn-ea"/>
          <a:cs typeface="+mn-cs"/>
        </a:defRPr>
      </a:lvl4pPr>
      <a:lvl5pPr marL="19072782" algn="l" defTabSz="9536389" rtl="0" eaLnBrk="1" latinLnBrk="0" hangingPunct="1">
        <a:defRPr sz="18685" kern="1200">
          <a:solidFill>
            <a:schemeClr val="tx1"/>
          </a:solidFill>
          <a:latin typeface="+mn-lt"/>
          <a:ea typeface="+mn-ea"/>
          <a:cs typeface="+mn-cs"/>
        </a:defRPr>
      </a:lvl5pPr>
      <a:lvl6pPr marL="23840974" algn="l" defTabSz="9536389" rtl="0" eaLnBrk="1" latinLnBrk="0" hangingPunct="1">
        <a:defRPr sz="18685" kern="1200">
          <a:solidFill>
            <a:schemeClr val="tx1"/>
          </a:solidFill>
          <a:latin typeface="+mn-lt"/>
          <a:ea typeface="+mn-ea"/>
          <a:cs typeface="+mn-cs"/>
        </a:defRPr>
      </a:lvl6pPr>
      <a:lvl7pPr marL="28609174" algn="l" defTabSz="9536389" rtl="0" eaLnBrk="1" latinLnBrk="0" hangingPunct="1">
        <a:defRPr sz="18685" kern="1200">
          <a:solidFill>
            <a:schemeClr val="tx1"/>
          </a:solidFill>
          <a:latin typeface="+mn-lt"/>
          <a:ea typeface="+mn-ea"/>
          <a:cs typeface="+mn-cs"/>
        </a:defRPr>
      </a:lvl7pPr>
      <a:lvl8pPr marL="33377364" algn="l" defTabSz="9536389" rtl="0" eaLnBrk="1" latinLnBrk="0" hangingPunct="1">
        <a:defRPr sz="18685" kern="1200">
          <a:solidFill>
            <a:schemeClr val="tx1"/>
          </a:solidFill>
          <a:latin typeface="+mn-lt"/>
          <a:ea typeface="+mn-ea"/>
          <a:cs typeface="+mn-cs"/>
        </a:defRPr>
      </a:lvl8pPr>
      <a:lvl9pPr marL="38145563" algn="l" defTabSz="9536389" rtl="0" eaLnBrk="1" latinLnBrk="0" hangingPunct="1">
        <a:defRPr sz="18685"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491F45-93BC-FC41-A5BD-9D98C80609EE}"/>
              </a:ext>
            </a:extLst>
          </p:cNvPr>
          <p:cNvSpPr>
            <a:spLocks noGrp="1"/>
          </p:cNvSpPr>
          <p:nvPr>
            <p:ph type="body" sz="quarter" idx="12"/>
          </p:nvPr>
        </p:nvSpPr>
        <p:spPr/>
        <p:txBody>
          <a:bodyPr/>
          <a:lstStyle/>
          <a:p>
            <a:endParaRPr lang="en-US"/>
          </a:p>
        </p:txBody>
      </p:sp>
      <p:sp>
        <p:nvSpPr>
          <p:cNvPr id="3" name="Text Placeholder 2">
            <a:extLst>
              <a:ext uri="{FF2B5EF4-FFF2-40B4-BE49-F238E27FC236}">
                <a16:creationId xmlns:a16="http://schemas.microsoft.com/office/drawing/2014/main" id="{5614BA9A-D658-DC48-B873-368F938068F3}"/>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3BC97196-42EC-3F40-BC45-DC9F5359E3BC}"/>
              </a:ext>
            </a:extLst>
          </p:cNvPr>
          <p:cNvSpPr>
            <a:spLocks noGrp="1"/>
          </p:cNvSpPr>
          <p:nvPr>
            <p:ph type="body" sz="quarter" idx="10"/>
          </p:nvPr>
        </p:nvSpPr>
        <p:spPr/>
        <p:txBody>
          <a:bodyPr/>
          <a:lstStyle/>
          <a:p>
            <a:endParaRPr lang="en-US" dirty="0"/>
          </a:p>
        </p:txBody>
      </p:sp>
      <p:sp>
        <p:nvSpPr>
          <p:cNvPr id="5" name="Text Placeholder 4">
            <a:extLst>
              <a:ext uri="{FF2B5EF4-FFF2-40B4-BE49-F238E27FC236}">
                <a16:creationId xmlns:a16="http://schemas.microsoft.com/office/drawing/2014/main" id="{DADD58CC-0C92-AD4E-B05B-8C59CA367C2E}"/>
              </a:ext>
            </a:extLst>
          </p:cNvPr>
          <p:cNvSpPr>
            <a:spLocks noGrp="1"/>
          </p:cNvSpPr>
          <p:nvPr>
            <p:ph type="body" sz="quarter" idx="15"/>
          </p:nvPr>
        </p:nvSpPr>
        <p:spPr/>
        <p:txBody>
          <a:bodyPr/>
          <a:lstStyle/>
          <a:p>
            <a:endParaRPr lang="en-US"/>
          </a:p>
        </p:txBody>
      </p:sp>
      <p:sp>
        <p:nvSpPr>
          <p:cNvPr id="6" name="Text Placeholder 5">
            <a:extLst>
              <a:ext uri="{FF2B5EF4-FFF2-40B4-BE49-F238E27FC236}">
                <a16:creationId xmlns:a16="http://schemas.microsoft.com/office/drawing/2014/main" id="{342B5FAB-5A2C-D341-84D8-14B31BBE21B4}"/>
              </a:ext>
            </a:extLst>
          </p:cNvPr>
          <p:cNvSpPr>
            <a:spLocks noGrp="1"/>
          </p:cNvSpPr>
          <p:nvPr>
            <p:ph type="body" sz="quarter" idx="17"/>
          </p:nvPr>
        </p:nvSpPr>
        <p:spPr/>
        <p:txBody>
          <a:bodyPr/>
          <a:lstStyle/>
          <a:p>
            <a:endParaRPr lang="en-US"/>
          </a:p>
        </p:txBody>
      </p:sp>
      <p:sp>
        <p:nvSpPr>
          <p:cNvPr id="7" name="Text Placeholder 6">
            <a:extLst>
              <a:ext uri="{FF2B5EF4-FFF2-40B4-BE49-F238E27FC236}">
                <a16:creationId xmlns:a16="http://schemas.microsoft.com/office/drawing/2014/main" id="{AD9BB1F4-77BC-3144-A5A0-38745EBEE3B9}"/>
              </a:ext>
            </a:extLst>
          </p:cNvPr>
          <p:cNvSpPr>
            <a:spLocks noGrp="1"/>
          </p:cNvSpPr>
          <p:nvPr>
            <p:ph type="body" sz="quarter" idx="18"/>
          </p:nvPr>
        </p:nvSpPr>
        <p:spPr/>
        <p:txBody>
          <a:bodyPr/>
          <a:lstStyle/>
          <a:p>
            <a:endParaRPr lang="en-US"/>
          </a:p>
        </p:txBody>
      </p:sp>
      <p:sp>
        <p:nvSpPr>
          <p:cNvPr id="8" name="Text Placeholder 7">
            <a:extLst>
              <a:ext uri="{FF2B5EF4-FFF2-40B4-BE49-F238E27FC236}">
                <a16:creationId xmlns:a16="http://schemas.microsoft.com/office/drawing/2014/main" id="{B3B3BA63-DDDE-A04E-B72A-4D66F31899CA}"/>
              </a:ext>
            </a:extLst>
          </p:cNvPr>
          <p:cNvSpPr>
            <a:spLocks noGrp="1"/>
          </p:cNvSpPr>
          <p:nvPr>
            <p:ph type="body" sz="quarter" idx="19"/>
          </p:nvPr>
        </p:nvSpPr>
        <p:spPr/>
        <p:txBody>
          <a:bodyPr/>
          <a:lstStyle/>
          <a:p>
            <a:endParaRPr lang="en-US"/>
          </a:p>
        </p:txBody>
      </p:sp>
      <p:sp>
        <p:nvSpPr>
          <p:cNvPr id="9" name="Text Placeholder 8">
            <a:extLst>
              <a:ext uri="{FF2B5EF4-FFF2-40B4-BE49-F238E27FC236}">
                <a16:creationId xmlns:a16="http://schemas.microsoft.com/office/drawing/2014/main" id="{887FA953-6195-0841-8C39-C00228F38126}"/>
              </a:ext>
            </a:extLst>
          </p:cNvPr>
          <p:cNvSpPr>
            <a:spLocks noGrp="1"/>
          </p:cNvSpPr>
          <p:nvPr>
            <p:ph type="body" sz="quarter" idx="20"/>
          </p:nvPr>
        </p:nvSpPr>
        <p:spPr/>
        <p:txBody>
          <a:bodyPr/>
          <a:lstStyle/>
          <a:p>
            <a:endParaRPr lang="en-US"/>
          </a:p>
        </p:txBody>
      </p:sp>
      <p:sp>
        <p:nvSpPr>
          <p:cNvPr id="10" name="Text Placeholder 9">
            <a:extLst>
              <a:ext uri="{FF2B5EF4-FFF2-40B4-BE49-F238E27FC236}">
                <a16:creationId xmlns:a16="http://schemas.microsoft.com/office/drawing/2014/main" id="{FBA0FF9B-02B6-B247-BCA6-2374CC00D7DA}"/>
              </a:ext>
            </a:extLst>
          </p:cNvPr>
          <p:cNvSpPr>
            <a:spLocks noGrp="1"/>
          </p:cNvSpPr>
          <p:nvPr>
            <p:ph type="body" sz="quarter" idx="21"/>
          </p:nvPr>
        </p:nvSpPr>
        <p:spPr/>
        <p:txBody>
          <a:bodyPr/>
          <a:lstStyle/>
          <a:p>
            <a:endParaRPr lang="en-US"/>
          </a:p>
        </p:txBody>
      </p:sp>
      <p:sp>
        <p:nvSpPr>
          <p:cNvPr id="11" name="Text Placeholder 10">
            <a:extLst>
              <a:ext uri="{FF2B5EF4-FFF2-40B4-BE49-F238E27FC236}">
                <a16:creationId xmlns:a16="http://schemas.microsoft.com/office/drawing/2014/main" id="{157A3E9D-84B1-1C45-933F-DC9994A0BC3A}"/>
              </a:ext>
            </a:extLst>
          </p:cNvPr>
          <p:cNvSpPr>
            <a:spLocks noGrp="1"/>
          </p:cNvSpPr>
          <p:nvPr>
            <p:ph type="body" sz="quarter" idx="22"/>
          </p:nvPr>
        </p:nvSpPr>
        <p:spPr/>
        <p:txBody>
          <a:bodyPr/>
          <a:lstStyle/>
          <a:p>
            <a:endParaRPr lang="en-US"/>
          </a:p>
        </p:txBody>
      </p:sp>
      <p:sp>
        <p:nvSpPr>
          <p:cNvPr id="12" name="Text Placeholder 11">
            <a:extLst>
              <a:ext uri="{FF2B5EF4-FFF2-40B4-BE49-F238E27FC236}">
                <a16:creationId xmlns:a16="http://schemas.microsoft.com/office/drawing/2014/main" id="{DC85AC64-E69E-2441-AC4B-7B1B88D7265A}"/>
              </a:ext>
            </a:extLst>
          </p:cNvPr>
          <p:cNvSpPr>
            <a:spLocks noGrp="1"/>
          </p:cNvSpPr>
          <p:nvPr>
            <p:ph type="body" sz="quarter" idx="32"/>
          </p:nvPr>
        </p:nvSpPr>
        <p:spPr/>
        <p:txBody>
          <a:bodyPr/>
          <a:lstStyle/>
          <a:p>
            <a:endParaRPr lang="en-US"/>
          </a:p>
        </p:txBody>
      </p:sp>
      <p:sp>
        <p:nvSpPr>
          <p:cNvPr id="13" name="Text Placeholder 12">
            <a:extLst>
              <a:ext uri="{FF2B5EF4-FFF2-40B4-BE49-F238E27FC236}">
                <a16:creationId xmlns:a16="http://schemas.microsoft.com/office/drawing/2014/main" id="{68138DAA-3F74-FE40-9041-A992FD5437E7}"/>
              </a:ext>
            </a:extLst>
          </p:cNvPr>
          <p:cNvSpPr>
            <a:spLocks noGrp="1"/>
          </p:cNvSpPr>
          <p:nvPr>
            <p:ph type="body" sz="quarter" idx="33"/>
          </p:nvPr>
        </p:nvSpPr>
        <p:spPr/>
        <p:txBody>
          <a:bodyPr/>
          <a:lstStyle/>
          <a:p>
            <a:endParaRPr lang="en-US"/>
          </a:p>
        </p:txBody>
      </p:sp>
      <p:sp>
        <p:nvSpPr>
          <p:cNvPr id="14" name="Text Placeholder 13">
            <a:extLst>
              <a:ext uri="{FF2B5EF4-FFF2-40B4-BE49-F238E27FC236}">
                <a16:creationId xmlns:a16="http://schemas.microsoft.com/office/drawing/2014/main" id="{727A1DD4-F26A-494C-B2E8-4E8846B9E8E7}"/>
              </a:ext>
            </a:extLst>
          </p:cNvPr>
          <p:cNvSpPr>
            <a:spLocks noGrp="1"/>
          </p:cNvSpPr>
          <p:nvPr>
            <p:ph type="body" sz="quarter" idx="34"/>
          </p:nvPr>
        </p:nvSpPr>
        <p:spPr/>
        <p:txBody>
          <a:bodyPr/>
          <a:lstStyle/>
          <a:p>
            <a:endParaRPr lang="en-US"/>
          </a:p>
        </p:txBody>
      </p:sp>
      <p:sp>
        <p:nvSpPr>
          <p:cNvPr id="15" name="Text Placeholder 14">
            <a:extLst>
              <a:ext uri="{FF2B5EF4-FFF2-40B4-BE49-F238E27FC236}">
                <a16:creationId xmlns:a16="http://schemas.microsoft.com/office/drawing/2014/main" id="{0325C02A-10AC-F142-809F-734F90FCD638}"/>
              </a:ext>
            </a:extLst>
          </p:cNvPr>
          <p:cNvSpPr>
            <a:spLocks noGrp="1"/>
          </p:cNvSpPr>
          <p:nvPr>
            <p:ph type="body" sz="quarter" idx="35"/>
          </p:nvPr>
        </p:nvSpPr>
        <p:spPr/>
        <p:txBody>
          <a:bodyPr/>
          <a:lstStyle/>
          <a:p>
            <a:endParaRPr lang="en-US"/>
          </a:p>
        </p:txBody>
      </p:sp>
      <p:sp>
        <p:nvSpPr>
          <p:cNvPr id="16" name="Text Placeholder 15">
            <a:extLst>
              <a:ext uri="{FF2B5EF4-FFF2-40B4-BE49-F238E27FC236}">
                <a16:creationId xmlns:a16="http://schemas.microsoft.com/office/drawing/2014/main" id="{D5CF8D79-D69B-F642-B481-27947EECB95D}"/>
              </a:ext>
            </a:extLst>
          </p:cNvPr>
          <p:cNvSpPr>
            <a:spLocks noGrp="1"/>
          </p:cNvSpPr>
          <p:nvPr>
            <p:ph type="body" sz="quarter" idx="36"/>
          </p:nvPr>
        </p:nvSpPr>
        <p:spPr/>
        <p:txBody>
          <a:bodyPr/>
          <a:lstStyle/>
          <a:p>
            <a:endParaRPr lang="en-US"/>
          </a:p>
        </p:txBody>
      </p:sp>
      <p:sp>
        <p:nvSpPr>
          <p:cNvPr id="17" name="Text Placeholder 16">
            <a:extLst>
              <a:ext uri="{FF2B5EF4-FFF2-40B4-BE49-F238E27FC236}">
                <a16:creationId xmlns:a16="http://schemas.microsoft.com/office/drawing/2014/main" id="{45359AEC-5CF8-874E-BB2B-A4707ECF6169}"/>
              </a:ext>
            </a:extLst>
          </p:cNvPr>
          <p:cNvSpPr>
            <a:spLocks noGrp="1"/>
          </p:cNvSpPr>
          <p:nvPr>
            <p:ph type="body" sz="quarter" idx="37"/>
          </p:nvPr>
        </p:nvSpPr>
        <p:spPr/>
        <p:txBody>
          <a:bodyPr/>
          <a:lstStyle/>
          <a:p>
            <a:endParaRPr lang="en-US"/>
          </a:p>
        </p:txBody>
      </p:sp>
      <p:sp>
        <p:nvSpPr>
          <p:cNvPr id="18" name="Text Placeholder 17">
            <a:extLst>
              <a:ext uri="{FF2B5EF4-FFF2-40B4-BE49-F238E27FC236}">
                <a16:creationId xmlns:a16="http://schemas.microsoft.com/office/drawing/2014/main" id="{642DE09E-E882-F140-B778-F24528F122E5}"/>
              </a:ext>
            </a:extLst>
          </p:cNvPr>
          <p:cNvSpPr>
            <a:spLocks noGrp="1"/>
          </p:cNvSpPr>
          <p:nvPr>
            <p:ph type="body" sz="quarter" idx="38"/>
          </p:nvPr>
        </p:nvSpPr>
        <p:spPr/>
        <p:txBody>
          <a:bodyPr/>
          <a:lstStyle/>
          <a:p>
            <a:endParaRPr lang="en-US"/>
          </a:p>
        </p:txBody>
      </p:sp>
    </p:spTree>
    <p:extLst>
      <p:ext uri="{BB962C8B-B14F-4D97-AF65-F5344CB8AC3E}">
        <p14:creationId xmlns:p14="http://schemas.microsoft.com/office/powerpoint/2010/main" val="337384564"/>
      </p:ext>
    </p:extLst>
  </p:cSld>
  <p:clrMapOvr>
    <a:masterClrMapping/>
  </p:clrMapOvr>
</p:sld>
</file>

<file path=ppt/theme/theme1.xml><?xml version="1.0" encoding="utf-8"?>
<a:theme xmlns:a="http://schemas.openxmlformats.org/drawingml/2006/main" name="With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0" id="{97CA426A-0B64-FB4C-B26D-1B837022EBFF}" vid="{B1819512-E842-5645-9B72-5914E61287C5}"/>
    </a:ext>
  </a:ext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0" id="{97CA426A-0B64-FB4C-B26D-1B837022EBFF}" vid="{F2AACFF0-491E-CC42-A0C6-D565FAEAEA9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1_36x48-Template-V2b</Template>
  <TotalTime>475</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Arial Narrow</vt:lpstr>
      <vt:lpstr>Calibri</vt:lpstr>
      <vt:lpstr>Trebuchet MS</vt:lpstr>
      <vt:lpstr>With Guides</vt:lpstr>
      <vt:lpstr>Without Guides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Station 5</dc:creator>
  <dc:description>This template is the property of PosterPresentations.com. Call us if you need help with this poster template._x000d_
1-866-649-3004           _x000d_
 (c)PosterPresentations.com</dc:description>
  <cp:lastModifiedBy>Station 5</cp:lastModifiedBy>
  <cp:revision>9</cp:revision>
  <dcterms:created xsi:type="dcterms:W3CDTF">2019-01-10T00:12:12Z</dcterms:created>
  <dcterms:modified xsi:type="dcterms:W3CDTF">2019-08-09T21:44:03Z</dcterms:modified>
</cp:coreProperties>
</file>