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43891200" cy="438912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1" autoAdjust="0"/>
    <p:restoredTop sz="94135" autoAdjust="0"/>
  </p:normalViewPr>
  <p:slideViewPr>
    <p:cSldViewPr snapToGrid="0" snapToObjects="1" showGuides="1">
      <p:cViewPr varScale="1">
        <p:scale>
          <a:sx n="19" d="100"/>
          <a:sy n="19" d="100"/>
        </p:scale>
        <p:origin x="3160" y="3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E1B9A15B-298A-C743-B0D0-E20D4E18BCC6}"/>
              </a:ext>
            </a:extLst>
          </p:cNvPr>
          <p:cNvSpPr>
            <a:spLocks noGrp="1"/>
          </p:cNvSpPr>
          <p:nvPr>
            <p:ph type="body" sz="quarter" idx="12" hasCustomPrompt="1"/>
          </p:nvPr>
        </p:nvSpPr>
        <p:spPr>
          <a:xfrm>
            <a:off x="8950492" y="754563"/>
            <a:ext cx="25990215" cy="1446550"/>
          </a:xfrm>
          <a:prstGeom prst="rect">
            <a:avLst/>
          </a:prstGeom>
        </p:spPr>
        <p:txBody>
          <a:bodyPr wrap="square">
            <a:spAutoFit/>
          </a:bodyPr>
          <a:lstStyle>
            <a:lvl1pPr marL="0" indent="0" algn="ctr">
              <a:buNone/>
              <a:defRPr sz="8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817D6C02-4DE3-7848-B9CD-257410F7D0B1}"/>
              </a:ext>
            </a:extLst>
          </p:cNvPr>
          <p:cNvSpPr>
            <a:spLocks noGrp="1"/>
          </p:cNvSpPr>
          <p:nvPr>
            <p:ph type="body" sz="quarter" idx="11" hasCustomPrompt="1"/>
          </p:nvPr>
        </p:nvSpPr>
        <p:spPr>
          <a:xfrm>
            <a:off x="8950492" y="2201114"/>
            <a:ext cx="25990215" cy="1107996"/>
          </a:xfrm>
          <a:prstGeom prst="rect">
            <a:avLst/>
          </a:prstGeom>
        </p:spPr>
        <p:txBody>
          <a:bodyPr wrap="square">
            <a:spAutoFit/>
          </a:bodyPr>
          <a:lstStyle>
            <a:lvl1pPr marL="0" indent="0" algn="ctr">
              <a:buNone/>
              <a:defRPr sz="6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9674A900-A434-7045-BF4C-46085E7F9BE0}"/>
              </a:ext>
            </a:extLst>
          </p:cNvPr>
          <p:cNvSpPr>
            <a:spLocks noGrp="1"/>
          </p:cNvSpPr>
          <p:nvPr>
            <p:ph type="body" sz="quarter" idx="10" hasCustomPrompt="1"/>
          </p:nvPr>
        </p:nvSpPr>
        <p:spPr>
          <a:xfrm>
            <a:off x="8950492" y="3631032"/>
            <a:ext cx="25990215" cy="1015663"/>
          </a:xfrm>
          <a:prstGeom prst="rect">
            <a:avLst/>
          </a:prstGeom>
        </p:spPr>
        <p:txBody>
          <a:bodyPr wrap="square">
            <a:spAutoFit/>
          </a:bodyPr>
          <a:lstStyle>
            <a:lvl1pPr marL="0" indent="0" algn="ctr">
              <a:buNone/>
              <a:defRPr sz="60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AB1682ED-01EE-5549-B84F-E7CBDF1303D3}"/>
              </a:ext>
            </a:extLst>
          </p:cNvPr>
          <p:cNvSpPr>
            <a:spLocks noGrp="1"/>
          </p:cNvSpPr>
          <p:nvPr>
            <p:ph type="body" sz="quarter" idx="15" hasCustomPrompt="1"/>
          </p:nvPr>
        </p:nvSpPr>
        <p:spPr>
          <a:xfrm>
            <a:off x="609600" y="6452015"/>
            <a:ext cx="20840700" cy="707886"/>
          </a:xfrm>
          <a:prstGeom prst="rect">
            <a:avLst/>
          </a:prstGeom>
        </p:spPr>
        <p:txBody>
          <a:bodyPr wrap="square">
            <a:spAutoFit/>
          </a:bodyPr>
          <a:lstStyle>
            <a:lvl1pPr marL="0" indent="0" algn="ctr">
              <a:buNone/>
              <a:defRPr lang="en-US" sz="4000" b="1" i="0" dirty="0">
                <a:solidFill>
                  <a:schemeClr val="accent1">
                    <a:lumMod val="50000"/>
                  </a:schemeClr>
                </a:solidFill>
                <a:latin typeface="Arial" panose="020B0604020202020204" pitchFamily="34" charset="0"/>
                <a:cs typeface="Arial" panose="020B0604020202020204" pitchFamily="34"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13">
            <a:extLst>
              <a:ext uri="{FF2B5EF4-FFF2-40B4-BE49-F238E27FC236}">
                <a16:creationId xmlns:a16="http://schemas.microsoft.com/office/drawing/2014/main" id="{90632A0D-5490-EA42-A83B-40A85C464250}"/>
              </a:ext>
            </a:extLst>
          </p:cNvPr>
          <p:cNvSpPr>
            <a:spLocks noGrp="1"/>
          </p:cNvSpPr>
          <p:nvPr>
            <p:ph type="body" sz="quarter" idx="32" hasCustomPrompt="1"/>
          </p:nvPr>
        </p:nvSpPr>
        <p:spPr>
          <a:xfrm>
            <a:off x="609600" y="7203138"/>
            <a:ext cx="20840700" cy="2979277"/>
          </a:xfrm>
          <a:prstGeom prst="rect">
            <a:avLst/>
          </a:prstGeom>
        </p:spPr>
        <p:txBody>
          <a:bodyPr wrap="square" lIns="365760" tIns="365760" rIns="365760" bIns="365760">
            <a:spAutoFit/>
          </a:bodyPr>
          <a:lstStyle>
            <a:lvl1pPr marL="0" indent="0">
              <a:buNone/>
              <a:tabLst/>
              <a:defRPr lang="en-US" sz="4000" dirty="0">
                <a:latin typeface="Arial" panose="020B0604020202020204" pitchFamily="34" charset="0"/>
                <a:cs typeface="Arial" panose="020B0604020202020204" pitchFamily="34" charset="0"/>
              </a:defRPr>
            </a:lvl1pPr>
            <a:lvl2pPr marL="461963" indent="-231775">
              <a:tabLst/>
              <a:defRPr lang="en-US" sz="3200" dirty="0">
                <a:latin typeface="Arial" panose="020B0604020202020204" pitchFamily="34" charset="0"/>
                <a:cs typeface="Arial" panose="020B0604020202020204" pitchFamily="34" charset="0"/>
              </a:defRPr>
            </a:lvl2pPr>
            <a:lvl3pPr marL="461963" indent="-231775">
              <a:tabLst/>
              <a:defRPr lang="en-US" sz="2400" dirty="0">
                <a:latin typeface="Arial" panose="020B0604020202020204" pitchFamily="34" charset="0"/>
                <a:cs typeface="Arial" panose="020B0604020202020204" pitchFamily="34" charset="0"/>
              </a:defRPr>
            </a:lvl3pPr>
            <a:lvl4pPr marL="461963" indent="-231775">
              <a:tabLst/>
              <a:defRPr lang="en-US" sz="1600" dirty="0">
                <a:latin typeface="Arial" panose="020B0604020202020204" pitchFamily="34" charset="0"/>
                <a:cs typeface="Arial" panose="020B0604020202020204" pitchFamily="34" charset="0"/>
              </a:defRPr>
            </a:lvl4pPr>
            <a:lvl5pPr marL="461963" indent="-231775">
              <a:tabLst/>
              <a:defRPr lang="en-US" sz="1600" dirty="0">
                <a:latin typeface="Arial" panose="020B0604020202020204" pitchFamily="34" charset="0"/>
                <a:cs typeface="Arial" panose="020B0604020202020204" pitchFamily="34"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2EFEB878-2273-1C44-9774-E069E91D5A6C}"/>
              </a:ext>
            </a:extLst>
          </p:cNvPr>
          <p:cNvSpPr>
            <a:spLocks noGrp="1"/>
          </p:cNvSpPr>
          <p:nvPr>
            <p:ph type="body" sz="quarter" idx="17" hasCustomPrompt="1"/>
          </p:nvPr>
        </p:nvSpPr>
        <p:spPr>
          <a:xfrm>
            <a:off x="609600" y="17553877"/>
            <a:ext cx="20840700" cy="707886"/>
          </a:xfrm>
          <a:prstGeom prst="rect">
            <a:avLst/>
          </a:prstGeom>
        </p:spPr>
        <p:txBody>
          <a:bodyPr wrap="square">
            <a:spAutoFit/>
          </a:bodyPr>
          <a:lstStyle>
            <a:lvl1pPr marL="0" indent="0" algn="ctr">
              <a:buNone/>
              <a:defRPr lang="en-US" sz="4000" b="1" i="0" dirty="0">
                <a:solidFill>
                  <a:schemeClr val="accent1">
                    <a:lumMod val="50000"/>
                  </a:schemeClr>
                </a:solidFill>
                <a:latin typeface="Arial" panose="020B0604020202020204" pitchFamily="34" charset="0"/>
                <a:cs typeface="Arial" panose="020B0604020202020204" pitchFamily="34"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8" name="Text Placeholder 9">
            <a:extLst>
              <a:ext uri="{FF2B5EF4-FFF2-40B4-BE49-F238E27FC236}">
                <a16:creationId xmlns:a16="http://schemas.microsoft.com/office/drawing/2014/main" id="{A3509B59-A1EF-A046-A948-65E54CC27511}"/>
              </a:ext>
            </a:extLst>
          </p:cNvPr>
          <p:cNvSpPr>
            <a:spLocks noGrp="1"/>
          </p:cNvSpPr>
          <p:nvPr>
            <p:ph type="body" sz="quarter" idx="18" hasCustomPrompt="1"/>
          </p:nvPr>
        </p:nvSpPr>
        <p:spPr>
          <a:xfrm>
            <a:off x="609600" y="25367827"/>
            <a:ext cx="20840700" cy="707886"/>
          </a:xfrm>
          <a:prstGeom prst="rect">
            <a:avLst/>
          </a:prstGeom>
        </p:spPr>
        <p:txBody>
          <a:bodyPr wrap="square">
            <a:spAutoFit/>
          </a:bodyPr>
          <a:lstStyle>
            <a:lvl1pPr marL="0" indent="0" algn="ctr">
              <a:buNone/>
              <a:defRPr lang="en-US" sz="4000" b="1" i="0" dirty="0">
                <a:solidFill>
                  <a:schemeClr val="accent1">
                    <a:lumMod val="50000"/>
                  </a:schemeClr>
                </a:solidFill>
                <a:latin typeface="Arial" panose="020B0604020202020204" pitchFamily="34" charset="0"/>
                <a:cs typeface="Arial" panose="020B0604020202020204" pitchFamily="34"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9" name="Text Placeholder 9">
            <a:extLst>
              <a:ext uri="{FF2B5EF4-FFF2-40B4-BE49-F238E27FC236}">
                <a16:creationId xmlns:a16="http://schemas.microsoft.com/office/drawing/2014/main" id="{BE2B7F93-6F99-1F40-B51E-F9881AE34421}"/>
              </a:ext>
            </a:extLst>
          </p:cNvPr>
          <p:cNvSpPr>
            <a:spLocks noGrp="1"/>
          </p:cNvSpPr>
          <p:nvPr>
            <p:ph type="body" sz="quarter" idx="19" hasCustomPrompt="1"/>
          </p:nvPr>
        </p:nvSpPr>
        <p:spPr>
          <a:xfrm>
            <a:off x="22440902" y="6480451"/>
            <a:ext cx="20840698" cy="707886"/>
          </a:xfrm>
          <a:prstGeom prst="rect">
            <a:avLst/>
          </a:prstGeom>
        </p:spPr>
        <p:txBody>
          <a:bodyPr wrap="square">
            <a:spAutoFit/>
          </a:bodyPr>
          <a:lstStyle>
            <a:lvl1pPr marL="0" indent="0" algn="ctr">
              <a:buNone/>
              <a:defRPr lang="en-US" sz="4000" b="1" i="0" dirty="0">
                <a:solidFill>
                  <a:schemeClr val="accent1">
                    <a:lumMod val="50000"/>
                  </a:schemeClr>
                </a:solidFill>
                <a:latin typeface="Arial" panose="020B0604020202020204" pitchFamily="34" charset="0"/>
                <a:cs typeface="Arial" panose="020B0604020202020204" pitchFamily="34"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0" name="Text Placeholder 9">
            <a:extLst>
              <a:ext uri="{FF2B5EF4-FFF2-40B4-BE49-F238E27FC236}">
                <a16:creationId xmlns:a16="http://schemas.microsoft.com/office/drawing/2014/main" id="{F0C2C3B9-EAB5-EC41-A7EE-215A61B5DAFE}"/>
              </a:ext>
            </a:extLst>
          </p:cNvPr>
          <p:cNvSpPr>
            <a:spLocks noGrp="1"/>
          </p:cNvSpPr>
          <p:nvPr>
            <p:ph type="body" sz="quarter" idx="21" hasCustomPrompt="1"/>
          </p:nvPr>
        </p:nvSpPr>
        <p:spPr>
          <a:xfrm>
            <a:off x="22440900" y="31129808"/>
            <a:ext cx="20840697" cy="707886"/>
          </a:xfrm>
          <a:prstGeom prst="rect">
            <a:avLst/>
          </a:prstGeom>
        </p:spPr>
        <p:txBody>
          <a:bodyPr wrap="square">
            <a:spAutoFit/>
          </a:bodyPr>
          <a:lstStyle>
            <a:lvl1pPr marL="0" indent="0" algn="ctr">
              <a:buNone/>
              <a:defRPr lang="en-US" sz="4000" b="1" i="0" dirty="0">
                <a:solidFill>
                  <a:schemeClr val="accent1">
                    <a:lumMod val="50000"/>
                  </a:schemeClr>
                </a:solidFill>
                <a:latin typeface="Arial" panose="020B0604020202020204" pitchFamily="34" charset="0"/>
                <a:cs typeface="Arial" panose="020B0604020202020204" pitchFamily="34"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1" name="Text Placeholder 9">
            <a:extLst>
              <a:ext uri="{FF2B5EF4-FFF2-40B4-BE49-F238E27FC236}">
                <a16:creationId xmlns:a16="http://schemas.microsoft.com/office/drawing/2014/main" id="{D3E1039E-8ADB-6C4A-B6B6-A4F9A9D28D8A}"/>
              </a:ext>
            </a:extLst>
          </p:cNvPr>
          <p:cNvSpPr>
            <a:spLocks noGrp="1"/>
          </p:cNvSpPr>
          <p:nvPr>
            <p:ph type="body" sz="quarter" idx="22" hasCustomPrompt="1"/>
          </p:nvPr>
        </p:nvSpPr>
        <p:spPr>
          <a:xfrm>
            <a:off x="22440902" y="38783704"/>
            <a:ext cx="20840695" cy="707886"/>
          </a:xfrm>
          <a:prstGeom prst="rect">
            <a:avLst/>
          </a:prstGeom>
        </p:spPr>
        <p:txBody>
          <a:bodyPr wrap="square">
            <a:spAutoFit/>
          </a:bodyPr>
          <a:lstStyle>
            <a:lvl1pPr marL="0" indent="0" algn="ctr">
              <a:buNone/>
              <a:defRPr lang="en-US" sz="4000" b="1" i="0" dirty="0">
                <a:solidFill>
                  <a:schemeClr val="accent1">
                    <a:lumMod val="50000"/>
                  </a:schemeClr>
                </a:solidFill>
                <a:latin typeface="Arial" panose="020B0604020202020204" pitchFamily="34" charset="0"/>
                <a:cs typeface="Arial" panose="020B0604020202020204" pitchFamily="34"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2" name="Text Placeholder 9">
            <a:extLst>
              <a:ext uri="{FF2B5EF4-FFF2-40B4-BE49-F238E27FC236}">
                <a16:creationId xmlns:a16="http://schemas.microsoft.com/office/drawing/2014/main" id="{F44B7F22-6984-744C-83D1-D465C593DEE5}"/>
              </a:ext>
            </a:extLst>
          </p:cNvPr>
          <p:cNvSpPr>
            <a:spLocks noGrp="1"/>
          </p:cNvSpPr>
          <p:nvPr>
            <p:ph type="body" sz="quarter" idx="20" hasCustomPrompt="1"/>
          </p:nvPr>
        </p:nvSpPr>
        <p:spPr>
          <a:xfrm>
            <a:off x="22440903" y="22808053"/>
            <a:ext cx="20840697" cy="707886"/>
          </a:xfrm>
          <a:prstGeom prst="rect">
            <a:avLst/>
          </a:prstGeom>
        </p:spPr>
        <p:txBody>
          <a:bodyPr wrap="square">
            <a:spAutoFit/>
          </a:bodyPr>
          <a:lstStyle>
            <a:lvl1pPr marL="0" indent="0" algn="ctr">
              <a:buNone/>
              <a:defRPr lang="en-US" sz="4000" b="1" i="0" dirty="0">
                <a:solidFill>
                  <a:schemeClr val="accent1">
                    <a:lumMod val="50000"/>
                  </a:schemeClr>
                </a:solidFill>
                <a:latin typeface="Arial" panose="020B0604020202020204" pitchFamily="34" charset="0"/>
                <a:cs typeface="Arial" panose="020B0604020202020204" pitchFamily="34"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3" name="Text Placeholder 13">
            <a:extLst>
              <a:ext uri="{FF2B5EF4-FFF2-40B4-BE49-F238E27FC236}">
                <a16:creationId xmlns:a16="http://schemas.microsoft.com/office/drawing/2014/main" id="{10919199-408C-E64D-94AC-85112691B8A9}"/>
              </a:ext>
            </a:extLst>
          </p:cNvPr>
          <p:cNvSpPr>
            <a:spLocks noGrp="1"/>
          </p:cNvSpPr>
          <p:nvPr>
            <p:ph type="body" sz="quarter" idx="33" hasCustomPrompt="1"/>
          </p:nvPr>
        </p:nvSpPr>
        <p:spPr>
          <a:xfrm>
            <a:off x="22440902" y="39475732"/>
            <a:ext cx="20840700" cy="2979277"/>
          </a:xfrm>
          <a:prstGeom prst="rect">
            <a:avLst/>
          </a:prstGeom>
        </p:spPr>
        <p:txBody>
          <a:bodyPr wrap="square" lIns="365760" tIns="365760" rIns="365760" bIns="365760">
            <a:spAutoFit/>
          </a:bodyPr>
          <a:lstStyle>
            <a:lvl1pPr marL="0" indent="0">
              <a:buNone/>
              <a:tabLst/>
              <a:defRPr lang="en-US" sz="4000" dirty="0">
                <a:latin typeface="Arial" panose="020B0604020202020204" pitchFamily="34" charset="0"/>
                <a:cs typeface="Arial" panose="020B0604020202020204" pitchFamily="34" charset="0"/>
              </a:defRPr>
            </a:lvl1pPr>
            <a:lvl2pPr marL="461963" indent="-231775">
              <a:tabLst/>
              <a:defRPr lang="en-US" sz="3200" dirty="0">
                <a:latin typeface="Arial" panose="020B0604020202020204" pitchFamily="34" charset="0"/>
                <a:cs typeface="Arial" panose="020B0604020202020204" pitchFamily="34" charset="0"/>
              </a:defRPr>
            </a:lvl2pPr>
            <a:lvl3pPr marL="461963" indent="-231775">
              <a:tabLst/>
              <a:defRPr lang="en-US" sz="2400" dirty="0">
                <a:latin typeface="Arial" panose="020B0604020202020204" pitchFamily="34" charset="0"/>
                <a:cs typeface="Arial" panose="020B0604020202020204" pitchFamily="34" charset="0"/>
              </a:defRPr>
            </a:lvl3pPr>
            <a:lvl4pPr marL="461963" indent="-231775">
              <a:tabLst/>
              <a:defRPr lang="en-US" sz="1600" dirty="0">
                <a:latin typeface="Arial" panose="020B0604020202020204" pitchFamily="34" charset="0"/>
                <a:cs typeface="Arial" panose="020B0604020202020204" pitchFamily="34" charset="0"/>
              </a:defRPr>
            </a:lvl4pPr>
            <a:lvl5pPr marL="461963" indent="-231775">
              <a:tabLst/>
              <a:defRPr lang="en-US" sz="1600" dirty="0">
                <a:latin typeface="Arial" panose="020B0604020202020204" pitchFamily="34" charset="0"/>
                <a:cs typeface="Arial" panose="020B0604020202020204" pitchFamily="34"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CECA6651-574E-294C-B956-763FD40CDA68}"/>
              </a:ext>
            </a:extLst>
          </p:cNvPr>
          <p:cNvSpPr>
            <a:spLocks noGrp="1"/>
          </p:cNvSpPr>
          <p:nvPr>
            <p:ph type="body" sz="quarter" idx="34" hasCustomPrompt="1"/>
          </p:nvPr>
        </p:nvSpPr>
        <p:spPr>
          <a:xfrm>
            <a:off x="22364700" y="31821836"/>
            <a:ext cx="20840700" cy="2979277"/>
          </a:xfrm>
          <a:prstGeom prst="rect">
            <a:avLst/>
          </a:prstGeom>
        </p:spPr>
        <p:txBody>
          <a:bodyPr wrap="square" lIns="365760" tIns="365760" rIns="365760" bIns="365760">
            <a:spAutoFit/>
          </a:bodyPr>
          <a:lstStyle>
            <a:lvl1pPr marL="0" indent="0">
              <a:buNone/>
              <a:tabLst/>
              <a:defRPr lang="en-US" sz="4000" dirty="0">
                <a:latin typeface="Arial" panose="020B0604020202020204" pitchFamily="34" charset="0"/>
                <a:cs typeface="Arial" panose="020B0604020202020204" pitchFamily="34" charset="0"/>
              </a:defRPr>
            </a:lvl1pPr>
            <a:lvl2pPr marL="461963" indent="-231775">
              <a:tabLst/>
              <a:defRPr lang="en-US" sz="3200" dirty="0">
                <a:latin typeface="Arial" panose="020B0604020202020204" pitchFamily="34" charset="0"/>
                <a:cs typeface="Arial" panose="020B0604020202020204" pitchFamily="34" charset="0"/>
              </a:defRPr>
            </a:lvl2pPr>
            <a:lvl3pPr marL="461963" indent="-231775">
              <a:tabLst/>
              <a:defRPr lang="en-US" sz="2400" dirty="0">
                <a:latin typeface="Arial" panose="020B0604020202020204" pitchFamily="34" charset="0"/>
                <a:cs typeface="Arial" panose="020B0604020202020204" pitchFamily="34" charset="0"/>
              </a:defRPr>
            </a:lvl3pPr>
            <a:lvl4pPr marL="461963" indent="-231775">
              <a:tabLst/>
              <a:defRPr lang="en-US" sz="1600" dirty="0">
                <a:latin typeface="Arial" panose="020B0604020202020204" pitchFamily="34" charset="0"/>
                <a:cs typeface="Arial" panose="020B0604020202020204" pitchFamily="34" charset="0"/>
              </a:defRPr>
            </a:lvl4pPr>
            <a:lvl5pPr marL="461963" indent="-231775">
              <a:tabLst/>
              <a:defRPr lang="en-US" sz="1600" dirty="0">
                <a:latin typeface="Arial" panose="020B0604020202020204" pitchFamily="34" charset="0"/>
                <a:cs typeface="Arial" panose="020B0604020202020204" pitchFamily="34"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F7599EFF-EB23-7D46-A485-D0B2297D67AC}"/>
              </a:ext>
            </a:extLst>
          </p:cNvPr>
          <p:cNvSpPr>
            <a:spLocks noGrp="1"/>
          </p:cNvSpPr>
          <p:nvPr>
            <p:ph type="body" sz="quarter" idx="35" hasCustomPrompt="1"/>
          </p:nvPr>
        </p:nvSpPr>
        <p:spPr>
          <a:xfrm>
            <a:off x="22440900" y="23538526"/>
            <a:ext cx="20840700" cy="2979277"/>
          </a:xfrm>
          <a:prstGeom prst="rect">
            <a:avLst/>
          </a:prstGeom>
        </p:spPr>
        <p:txBody>
          <a:bodyPr wrap="square" lIns="365760" tIns="365760" rIns="365760" bIns="365760">
            <a:spAutoFit/>
          </a:bodyPr>
          <a:lstStyle>
            <a:lvl1pPr marL="0" indent="0">
              <a:buNone/>
              <a:tabLst/>
              <a:defRPr lang="en-US" sz="4000" dirty="0">
                <a:latin typeface="Arial" panose="020B0604020202020204" pitchFamily="34" charset="0"/>
                <a:cs typeface="Arial" panose="020B0604020202020204" pitchFamily="34" charset="0"/>
              </a:defRPr>
            </a:lvl1pPr>
            <a:lvl2pPr marL="461963" indent="-231775">
              <a:tabLst/>
              <a:defRPr lang="en-US" sz="3200" dirty="0">
                <a:latin typeface="Arial" panose="020B0604020202020204" pitchFamily="34" charset="0"/>
                <a:cs typeface="Arial" panose="020B0604020202020204" pitchFamily="34" charset="0"/>
              </a:defRPr>
            </a:lvl2pPr>
            <a:lvl3pPr marL="461963" indent="-231775">
              <a:tabLst/>
              <a:defRPr lang="en-US" sz="2400" dirty="0">
                <a:latin typeface="Arial" panose="020B0604020202020204" pitchFamily="34" charset="0"/>
                <a:cs typeface="Arial" panose="020B0604020202020204" pitchFamily="34" charset="0"/>
              </a:defRPr>
            </a:lvl3pPr>
            <a:lvl4pPr marL="461963" indent="-231775">
              <a:tabLst/>
              <a:defRPr lang="en-US" sz="1600" dirty="0">
                <a:latin typeface="Arial" panose="020B0604020202020204" pitchFamily="34" charset="0"/>
                <a:cs typeface="Arial" panose="020B0604020202020204" pitchFamily="34" charset="0"/>
              </a:defRPr>
            </a:lvl4pPr>
            <a:lvl5pPr marL="461963" indent="-231775">
              <a:tabLst/>
              <a:defRPr lang="en-US" sz="1600" dirty="0">
                <a:latin typeface="Arial" panose="020B0604020202020204" pitchFamily="34" charset="0"/>
                <a:cs typeface="Arial" panose="020B0604020202020204" pitchFamily="34"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AE916468-72FA-C148-B63B-B6A95AE85239}"/>
              </a:ext>
            </a:extLst>
          </p:cNvPr>
          <p:cNvSpPr>
            <a:spLocks noGrp="1"/>
          </p:cNvSpPr>
          <p:nvPr>
            <p:ph type="body" sz="quarter" idx="36" hasCustomPrompt="1"/>
          </p:nvPr>
        </p:nvSpPr>
        <p:spPr>
          <a:xfrm>
            <a:off x="22440900" y="7279716"/>
            <a:ext cx="20840700" cy="2979277"/>
          </a:xfrm>
          <a:prstGeom prst="rect">
            <a:avLst/>
          </a:prstGeom>
        </p:spPr>
        <p:txBody>
          <a:bodyPr wrap="square" lIns="365760" tIns="365760" rIns="365760" bIns="365760">
            <a:spAutoFit/>
          </a:bodyPr>
          <a:lstStyle>
            <a:lvl1pPr marL="0" indent="0">
              <a:buNone/>
              <a:tabLst/>
              <a:defRPr lang="en-US" sz="4000" dirty="0">
                <a:latin typeface="Arial" panose="020B0604020202020204" pitchFamily="34" charset="0"/>
                <a:cs typeface="Arial" panose="020B0604020202020204" pitchFamily="34" charset="0"/>
              </a:defRPr>
            </a:lvl1pPr>
            <a:lvl2pPr marL="461963" indent="-231775">
              <a:tabLst/>
              <a:defRPr lang="en-US" sz="3200" dirty="0">
                <a:latin typeface="Arial" panose="020B0604020202020204" pitchFamily="34" charset="0"/>
                <a:cs typeface="Arial" panose="020B0604020202020204" pitchFamily="34" charset="0"/>
              </a:defRPr>
            </a:lvl2pPr>
            <a:lvl3pPr marL="461963" indent="-231775">
              <a:tabLst/>
              <a:defRPr lang="en-US" sz="2400" dirty="0">
                <a:latin typeface="Arial" panose="020B0604020202020204" pitchFamily="34" charset="0"/>
                <a:cs typeface="Arial" panose="020B0604020202020204" pitchFamily="34" charset="0"/>
              </a:defRPr>
            </a:lvl3pPr>
            <a:lvl4pPr marL="461963" indent="-231775">
              <a:tabLst/>
              <a:defRPr lang="en-US" sz="1600" dirty="0">
                <a:latin typeface="Arial" panose="020B0604020202020204" pitchFamily="34" charset="0"/>
                <a:cs typeface="Arial" panose="020B0604020202020204" pitchFamily="34" charset="0"/>
              </a:defRPr>
            </a:lvl4pPr>
            <a:lvl5pPr marL="461963" indent="-231775">
              <a:tabLst/>
              <a:defRPr lang="en-US" sz="1600" dirty="0">
                <a:latin typeface="Arial" panose="020B0604020202020204" pitchFamily="34" charset="0"/>
                <a:cs typeface="Arial" panose="020B0604020202020204" pitchFamily="34"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62F47DE1-3F56-D040-820C-6C3E914E6164}"/>
              </a:ext>
            </a:extLst>
          </p:cNvPr>
          <p:cNvSpPr>
            <a:spLocks noGrp="1"/>
          </p:cNvSpPr>
          <p:nvPr>
            <p:ph type="body" sz="quarter" idx="37" hasCustomPrompt="1"/>
          </p:nvPr>
        </p:nvSpPr>
        <p:spPr>
          <a:xfrm>
            <a:off x="609600" y="18211261"/>
            <a:ext cx="20840700" cy="2979277"/>
          </a:xfrm>
          <a:prstGeom prst="rect">
            <a:avLst/>
          </a:prstGeom>
        </p:spPr>
        <p:txBody>
          <a:bodyPr wrap="square" lIns="365760" tIns="365760" rIns="365760" bIns="365760">
            <a:spAutoFit/>
          </a:bodyPr>
          <a:lstStyle>
            <a:lvl1pPr marL="0" indent="0">
              <a:buNone/>
              <a:tabLst/>
              <a:defRPr lang="en-US" sz="4000" dirty="0">
                <a:latin typeface="Arial" panose="020B0604020202020204" pitchFamily="34" charset="0"/>
                <a:cs typeface="Arial" panose="020B0604020202020204" pitchFamily="34" charset="0"/>
              </a:defRPr>
            </a:lvl1pPr>
            <a:lvl2pPr marL="461963" indent="-231775">
              <a:tabLst/>
              <a:defRPr lang="en-US" sz="3200" dirty="0">
                <a:latin typeface="Arial" panose="020B0604020202020204" pitchFamily="34" charset="0"/>
                <a:cs typeface="Arial" panose="020B0604020202020204" pitchFamily="34" charset="0"/>
              </a:defRPr>
            </a:lvl2pPr>
            <a:lvl3pPr marL="461963" indent="-231775">
              <a:tabLst/>
              <a:defRPr lang="en-US" sz="2400" dirty="0">
                <a:latin typeface="Arial" panose="020B0604020202020204" pitchFamily="34" charset="0"/>
                <a:cs typeface="Arial" panose="020B0604020202020204" pitchFamily="34" charset="0"/>
              </a:defRPr>
            </a:lvl3pPr>
            <a:lvl4pPr marL="461963" indent="-231775">
              <a:tabLst/>
              <a:defRPr lang="en-US" sz="1600" dirty="0">
                <a:latin typeface="Arial" panose="020B0604020202020204" pitchFamily="34" charset="0"/>
                <a:cs typeface="Arial" panose="020B0604020202020204" pitchFamily="34" charset="0"/>
              </a:defRPr>
            </a:lvl4pPr>
            <a:lvl5pPr marL="461963" indent="-231775">
              <a:tabLst/>
              <a:defRPr lang="en-US" sz="1600" dirty="0">
                <a:latin typeface="Arial" panose="020B0604020202020204" pitchFamily="34" charset="0"/>
                <a:cs typeface="Arial" panose="020B0604020202020204" pitchFamily="34"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966913AF-2103-5D41-BC5A-930F9BAD4117}"/>
              </a:ext>
            </a:extLst>
          </p:cNvPr>
          <p:cNvSpPr>
            <a:spLocks noGrp="1"/>
          </p:cNvSpPr>
          <p:nvPr>
            <p:ph type="body" sz="quarter" idx="38" hasCustomPrompt="1"/>
          </p:nvPr>
        </p:nvSpPr>
        <p:spPr>
          <a:xfrm>
            <a:off x="609600" y="26020859"/>
            <a:ext cx="20840700" cy="2979277"/>
          </a:xfrm>
          <a:prstGeom prst="rect">
            <a:avLst/>
          </a:prstGeom>
        </p:spPr>
        <p:txBody>
          <a:bodyPr wrap="square" lIns="365760" tIns="365760" rIns="365760" bIns="365760">
            <a:spAutoFit/>
          </a:bodyPr>
          <a:lstStyle>
            <a:lvl1pPr marL="0" indent="0">
              <a:buNone/>
              <a:tabLst/>
              <a:defRPr lang="en-US" sz="4000" dirty="0">
                <a:latin typeface="Arial" panose="020B0604020202020204" pitchFamily="34" charset="0"/>
                <a:cs typeface="Arial" panose="020B0604020202020204" pitchFamily="34" charset="0"/>
              </a:defRPr>
            </a:lvl1pPr>
            <a:lvl2pPr marL="461963" indent="-231775">
              <a:tabLst/>
              <a:defRPr lang="en-US" sz="3200" dirty="0">
                <a:latin typeface="Arial" panose="020B0604020202020204" pitchFamily="34" charset="0"/>
                <a:cs typeface="Arial" panose="020B0604020202020204" pitchFamily="34" charset="0"/>
              </a:defRPr>
            </a:lvl2pPr>
            <a:lvl3pPr marL="461963" indent="-231775">
              <a:tabLst/>
              <a:defRPr lang="en-US" sz="2400" dirty="0">
                <a:latin typeface="Arial" panose="020B0604020202020204" pitchFamily="34" charset="0"/>
                <a:cs typeface="Arial" panose="020B0604020202020204" pitchFamily="34" charset="0"/>
              </a:defRPr>
            </a:lvl3pPr>
            <a:lvl4pPr marL="461963" indent="-231775">
              <a:tabLst/>
              <a:defRPr lang="en-US" sz="1600" dirty="0">
                <a:latin typeface="Arial" panose="020B0604020202020204" pitchFamily="34" charset="0"/>
                <a:cs typeface="Arial" panose="020B0604020202020204" pitchFamily="34" charset="0"/>
              </a:defRPr>
            </a:lvl4pPr>
            <a:lvl5pPr marL="461963" indent="-231775">
              <a:tabLst/>
              <a:defRPr lang="en-US" sz="1600" dirty="0">
                <a:latin typeface="Arial" panose="020B0604020202020204" pitchFamily="34" charset="0"/>
                <a:cs typeface="Arial" panose="020B0604020202020204" pitchFamily="34" charset="0"/>
              </a:defRPr>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4008" userDrawn="1">
          <p15:clr>
            <a:srgbClr val="FBAE40"/>
          </p15:clr>
        </p15:guide>
        <p15:guide id="2" pos="384" userDrawn="1">
          <p15:clr>
            <a:srgbClr val="FBAE40"/>
          </p15:clr>
        </p15:guide>
        <p15:guide id="3" orient="horz" pos="26952" userDrawn="1">
          <p15:clr>
            <a:srgbClr val="FBAE40"/>
          </p15:clr>
        </p15:guide>
        <p15:guide id="4" pos="13512" userDrawn="1">
          <p15:clr>
            <a:srgbClr val="FBAE40"/>
          </p15:clr>
        </p15:guide>
        <p15:guide id="5" pos="14088" userDrawn="1">
          <p15:clr>
            <a:srgbClr val="FBAE40"/>
          </p15:clr>
        </p15:guide>
        <p15:guide id="6" pos="272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56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E56E905-6F04-5A43-B885-32E36061E2F9}"/>
              </a:ext>
            </a:extLst>
          </p:cNvPr>
          <p:cNvSpPr/>
          <p:nvPr userDrawn="1"/>
        </p:nvSpPr>
        <p:spPr>
          <a:xfrm>
            <a:off x="22399624" y="6338174"/>
            <a:ext cx="20845145" cy="36430108"/>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48"/>
          </a:p>
        </p:txBody>
      </p:sp>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8797"/>
            <a:ext cx="43891200" cy="5563019"/>
          </a:xfrm>
          <a:prstGeom prst="rect">
            <a:avLst/>
          </a:prstGeom>
          <a:solidFill>
            <a:schemeClr val="accent1"/>
          </a:solidFill>
          <a:ln w="9525">
            <a:noFill/>
            <a:miter lim="800000"/>
            <a:headEnd/>
            <a:tailEnd/>
          </a:ln>
          <a:effectLst/>
        </p:spPr>
        <p:txBody>
          <a:bodyPr wrap="none" lIns="216739" tIns="108369" rIns="216739" bIns="108369" anchor="ctr"/>
          <a:lstStyle/>
          <a:p>
            <a:pPr>
              <a:defRPr/>
            </a:pPr>
            <a:endParaRPr lang="en-US" sz="11648"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42953054"/>
            <a:ext cx="5182176" cy="698149"/>
          </a:xfrm>
          <a:prstGeom prst="rect">
            <a:avLst/>
          </a:prstGeom>
          <a:noFill/>
          <a:ln w="9525">
            <a:noFill/>
            <a:miter lim="800000"/>
            <a:headEnd/>
            <a:tailEnd/>
          </a:ln>
          <a:effectLst/>
        </p:spPr>
        <p:txBody>
          <a:bodyPr wrap="square" lIns="216328" tIns="108145" rIns="216328" bIns="108145">
            <a:spAutoFit/>
          </a:bodyPr>
          <a:lstStyle/>
          <a:p>
            <a:pPr eaLnBrk="0" hangingPunct="0">
              <a:lnSpc>
                <a:spcPct val="65000"/>
              </a:lnSpc>
              <a:spcBef>
                <a:spcPct val="50000"/>
              </a:spcBef>
              <a:defRPr/>
            </a:pPr>
            <a:r>
              <a:rPr lang="en-US" sz="93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2133"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5608564"/>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640079" y="6338174"/>
            <a:ext cx="20845145" cy="36430108"/>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48"/>
          </a:p>
        </p:txBody>
      </p:sp>
      <p:graphicFrame>
        <p:nvGraphicFramePr>
          <p:cNvPr id="8" name="Table 7">
            <a:extLst>
              <a:ext uri="{FF2B5EF4-FFF2-40B4-BE49-F238E27FC236}">
                <a16:creationId xmlns:a16="http://schemas.microsoft.com/office/drawing/2014/main" id="{B0B9AA4B-24F2-0A43-AD27-C9DE82800B79}"/>
              </a:ext>
            </a:extLst>
          </p:cNvPr>
          <p:cNvGraphicFramePr>
            <a:graphicFrameLocks noGrp="1"/>
          </p:cNvGraphicFramePr>
          <p:nvPr userDrawn="1">
            <p:extLst>
              <p:ext uri="{D42A27DB-BD31-4B8C-83A1-F6EECF244321}">
                <p14:modId xmlns:p14="http://schemas.microsoft.com/office/powerpoint/2010/main" val="66958329"/>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4" name="Table 13">
            <a:extLst>
              <a:ext uri="{FF2B5EF4-FFF2-40B4-BE49-F238E27FC236}">
                <a16:creationId xmlns:a16="http://schemas.microsoft.com/office/drawing/2014/main" id="{DBD2ED55-F643-E140-8537-C4BF65698D78}"/>
              </a:ext>
            </a:extLst>
          </p:cNvPr>
          <p:cNvGraphicFramePr>
            <a:graphicFrameLocks noGrp="1"/>
          </p:cNvGraphicFramePr>
          <p:nvPr userDrawn="1">
            <p:extLst>
              <p:ext uri="{D42A27DB-BD31-4B8C-83A1-F6EECF244321}">
                <p14:modId xmlns:p14="http://schemas.microsoft.com/office/powerpoint/2010/main" val="1407243274"/>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7193">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56526">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10402955" rtl="0" eaLnBrk="1" latinLnBrk="0" hangingPunct="1">
        <a:spcBef>
          <a:spcPct val="0"/>
        </a:spcBef>
        <a:buNone/>
        <a:defRPr sz="20859" kern="1200">
          <a:solidFill>
            <a:schemeClr val="bg1"/>
          </a:solidFill>
          <a:latin typeface="Trebuchet MS" pitchFamily="34" charset="0"/>
          <a:ea typeface="+mj-ea"/>
          <a:cs typeface="+mj-cs"/>
        </a:defRPr>
      </a:lvl1pPr>
    </p:titleStyle>
    <p:bodyStyle>
      <a:lvl1pPr marL="1806159" indent="-1806159" algn="l" defTabSz="10402955" rtl="0" eaLnBrk="1" latinLnBrk="0" hangingPunct="1">
        <a:spcBef>
          <a:spcPct val="20000"/>
        </a:spcBef>
        <a:buFont typeface="Arial" pitchFamily="34" charset="0"/>
        <a:buChar char="•"/>
        <a:tabLst/>
        <a:defRPr sz="11377" kern="1200">
          <a:solidFill>
            <a:schemeClr val="tx1"/>
          </a:solidFill>
          <a:latin typeface="+mn-lt"/>
          <a:ea typeface="+mn-ea"/>
          <a:cs typeface="+mn-cs"/>
        </a:defRPr>
      </a:lvl1pPr>
      <a:lvl2pPr marL="1806159" indent="-1806159" algn="l" defTabSz="10402955" rtl="0" eaLnBrk="1" latinLnBrk="0" hangingPunct="1">
        <a:spcBef>
          <a:spcPct val="20000"/>
        </a:spcBef>
        <a:buFont typeface="Arial" pitchFamily="34" charset="0"/>
        <a:buChar char="–"/>
        <a:tabLst/>
        <a:defRPr sz="9480" kern="1200">
          <a:solidFill>
            <a:schemeClr val="tx1"/>
          </a:solidFill>
          <a:latin typeface="+mn-lt"/>
          <a:ea typeface="+mn-ea"/>
          <a:cs typeface="+mn-cs"/>
        </a:defRPr>
      </a:lvl2pPr>
      <a:lvl3pPr marL="1806159" indent="-1806159" algn="l" defTabSz="10402955" rtl="0" eaLnBrk="1" latinLnBrk="0" hangingPunct="1">
        <a:spcBef>
          <a:spcPct val="20000"/>
        </a:spcBef>
        <a:buFont typeface="Arial" pitchFamily="34" charset="0"/>
        <a:buChar char="•"/>
        <a:tabLst/>
        <a:defRPr sz="7586" kern="1200">
          <a:solidFill>
            <a:schemeClr val="tx1"/>
          </a:solidFill>
          <a:latin typeface="+mn-lt"/>
          <a:ea typeface="+mn-ea"/>
          <a:cs typeface="+mn-cs"/>
        </a:defRPr>
      </a:lvl3pPr>
      <a:lvl4pPr marL="1806159" indent="-1806159" algn="l" defTabSz="10402955" rtl="0" eaLnBrk="1" latinLnBrk="0" hangingPunct="1">
        <a:spcBef>
          <a:spcPct val="20000"/>
        </a:spcBef>
        <a:buFont typeface="Arial" pitchFamily="34" charset="0"/>
        <a:buChar char="–"/>
        <a:tabLst/>
        <a:defRPr sz="5689" kern="1200">
          <a:solidFill>
            <a:schemeClr val="tx1"/>
          </a:solidFill>
          <a:latin typeface="+mn-lt"/>
          <a:ea typeface="+mn-ea"/>
          <a:cs typeface="+mn-cs"/>
        </a:defRPr>
      </a:lvl4pPr>
      <a:lvl5pPr marL="1806159" indent="-1806159" algn="l" defTabSz="10402955" rtl="0" eaLnBrk="1" latinLnBrk="0" hangingPunct="1">
        <a:spcBef>
          <a:spcPct val="20000"/>
        </a:spcBef>
        <a:buFont typeface="Arial" pitchFamily="34" charset="0"/>
        <a:buChar char="»"/>
        <a:tabLst/>
        <a:defRPr sz="5689" kern="1200">
          <a:solidFill>
            <a:schemeClr val="tx1"/>
          </a:solidFill>
          <a:latin typeface="+mn-lt"/>
          <a:ea typeface="+mn-ea"/>
          <a:cs typeface="+mn-cs"/>
        </a:defRPr>
      </a:lvl5pPr>
      <a:lvl6pPr marL="28608131" indent="-2600742" algn="l" defTabSz="10402955" rtl="0" eaLnBrk="1" latinLnBrk="0" hangingPunct="1">
        <a:spcBef>
          <a:spcPct val="20000"/>
        </a:spcBef>
        <a:buFont typeface="Arial" pitchFamily="34" charset="0"/>
        <a:buChar char="•"/>
        <a:defRPr sz="22755" kern="1200">
          <a:solidFill>
            <a:schemeClr val="tx1"/>
          </a:solidFill>
          <a:latin typeface="+mn-lt"/>
          <a:ea typeface="+mn-ea"/>
          <a:cs typeface="+mn-cs"/>
        </a:defRPr>
      </a:lvl6pPr>
      <a:lvl7pPr marL="33809604" indent="-2600742" algn="l" defTabSz="10402955" rtl="0" eaLnBrk="1" latinLnBrk="0" hangingPunct="1">
        <a:spcBef>
          <a:spcPct val="20000"/>
        </a:spcBef>
        <a:buFont typeface="Arial" pitchFamily="34" charset="0"/>
        <a:buChar char="•"/>
        <a:defRPr sz="22755" kern="1200">
          <a:solidFill>
            <a:schemeClr val="tx1"/>
          </a:solidFill>
          <a:latin typeface="+mn-lt"/>
          <a:ea typeface="+mn-ea"/>
          <a:cs typeface="+mn-cs"/>
        </a:defRPr>
      </a:lvl7pPr>
      <a:lvl8pPr marL="39011086" indent="-2600742" algn="l" defTabSz="10402955" rtl="0" eaLnBrk="1" latinLnBrk="0" hangingPunct="1">
        <a:spcBef>
          <a:spcPct val="20000"/>
        </a:spcBef>
        <a:buFont typeface="Arial" pitchFamily="34" charset="0"/>
        <a:buChar char="•"/>
        <a:defRPr sz="22755" kern="1200">
          <a:solidFill>
            <a:schemeClr val="tx1"/>
          </a:solidFill>
          <a:latin typeface="+mn-lt"/>
          <a:ea typeface="+mn-ea"/>
          <a:cs typeface="+mn-cs"/>
        </a:defRPr>
      </a:lvl8pPr>
      <a:lvl9pPr marL="44212563" indent="-2600742" algn="l" defTabSz="10402955" rtl="0" eaLnBrk="1" latinLnBrk="0" hangingPunct="1">
        <a:spcBef>
          <a:spcPct val="20000"/>
        </a:spcBef>
        <a:buFont typeface="Arial" pitchFamily="34" charset="0"/>
        <a:buChar char="•"/>
        <a:defRPr sz="22755" kern="1200">
          <a:solidFill>
            <a:schemeClr val="tx1"/>
          </a:solidFill>
          <a:latin typeface="+mn-lt"/>
          <a:ea typeface="+mn-ea"/>
          <a:cs typeface="+mn-cs"/>
        </a:defRPr>
      </a:lvl9pPr>
    </p:bodyStyle>
    <p:otherStyle>
      <a:defPPr>
        <a:defRPr lang="en-US"/>
      </a:defPPr>
      <a:lvl1pPr marL="0" algn="l" defTabSz="10402955" rtl="0" eaLnBrk="1" latinLnBrk="0" hangingPunct="1">
        <a:defRPr sz="20383" kern="1200">
          <a:solidFill>
            <a:schemeClr val="tx1"/>
          </a:solidFill>
          <a:latin typeface="+mn-lt"/>
          <a:ea typeface="+mn-ea"/>
          <a:cs typeface="+mn-cs"/>
        </a:defRPr>
      </a:lvl1pPr>
      <a:lvl2pPr marL="5201483" algn="l" defTabSz="10402955" rtl="0" eaLnBrk="1" latinLnBrk="0" hangingPunct="1">
        <a:defRPr sz="20383" kern="1200">
          <a:solidFill>
            <a:schemeClr val="tx1"/>
          </a:solidFill>
          <a:latin typeface="+mn-lt"/>
          <a:ea typeface="+mn-ea"/>
          <a:cs typeface="+mn-cs"/>
        </a:defRPr>
      </a:lvl2pPr>
      <a:lvl3pPr marL="10402955" algn="l" defTabSz="10402955" rtl="0" eaLnBrk="1" latinLnBrk="0" hangingPunct="1">
        <a:defRPr sz="20383" kern="1200">
          <a:solidFill>
            <a:schemeClr val="tx1"/>
          </a:solidFill>
          <a:latin typeface="+mn-lt"/>
          <a:ea typeface="+mn-ea"/>
          <a:cs typeface="+mn-cs"/>
        </a:defRPr>
      </a:lvl3pPr>
      <a:lvl4pPr marL="15604435" algn="l" defTabSz="10402955" rtl="0" eaLnBrk="1" latinLnBrk="0" hangingPunct="1">
        <a:defRPr sz="20383" kern="1200">
          <a:solidFill>
            <a:schemeClr val="tx1"/>
          </a:solidFill>
          <a:latin typeface="+mn-lt"/>
          <a:ea typeface="+mn-ea"/>
          <a:cs typeface="+mn-cs"/>
        </a:defRPr>
      </a:lvl4pPr>
      <a:lvl5pPr marL="20805915" algn="l" defTabSz="10402955" rtl="0" eaLnBrk="1" latinLnBrk="0" hangingPunct="1">
        <a:defRPr sz="20383" kern="1200">
          <a:solidFill>
            <a:schemeClr val="tx1"/>
          </a:solidFill>
          <a:latin typeface="+mn-lt"/>
          <a:ea typeface="+mn-ea"/>
          <a:cs typeface="+mn-cs"/>
        </a:defRPr>
      </a:lvl5pPr>
      <a:lvl6pPr marL="26007390" algn="l" defTabSz="10402955" rtl="0" eaLnBrk="1" latinLnBrk="0" hangingPunct="1">
        <a:defRPr sz="20383" kern="1200">
          <a:solidFill>
            <a:schemeClr val="tx1"/>
          </a:solidFill>
          <a:latin typeface="+mn-lt"/>
          <a:ea typeface="+mn-ea"/>
          <a:cs typeface="+mn-cs"/>
        </a:defRPr>
      </a:lvl6pPr>
      <a:lvl7pPr marL="31208873" algn="l" defTabSz="10402955" rtl="0" eaLnBrk="1" latinLnBrk="0" hangingPunct="1">
        <a:defRPr sz="20383" kern="1200">
          <a:solidFill>
            <a:schemeClr val="tx1"/>
          </a:solidFill>
          <a:latin typeface="+mn-lt"/>
          <a:ea typeface="+mn-ea"/>
          <a:cs typeface="+mn-cs"/>
        </a:defRPr>
      </a:lvl7pPr>
      <a:lvl8pPr marL="36410346" algn="l" defTabSz="10402955" rtl="0" eaLnBrk="1" latinLnBrk="0" hangingPunct="1">
        <a:defRPr sz="20383" kern="1200">
          <a:solidFill>
            <a:schemeClr val="tx1"/>
          </a:solidFill>
          <a:latin typeface="+mn-lt"/>
          <a:ea typeface="+mn-ea"/>
          <a:cs typeface="+mn-cs"/>
        </a:defRPr>
      </a:lvl8pPr>
      <a:lvl9pPr marL="41611828" algn="l" defTabSz="10402955" rtl="0" eaLnBrk="1" latinLnBrk="0" hangingPunct="1">
        <a:defRPr sz="2038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E56E905-6F04-5A43-B885-32E36061E2F9}"/>
              </a:ext>
            </a:extLst>
          </p:cNvPr>
          <p:cNvSpPr/>
          <p:nvPr userDrawn="1"/>
        </p:nvSpPr>
        <p:spPr>
          <a:xfrm>
            <a:off x="22399624" y="6338174"/>
            <a:ext cx="20845145" cy="36430108"/>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48"/>
          </a:p>
        </p:txBody>
      </p:sp>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8797"/>
            <a:ext cx="43891200" cy="5563019"/>
          </a:xfrm>
          <a:prstGeom prst="rect">
            <a:avLst/>
          </a:prstGeom>
          <a:solidFill>
            <a:schemeClr val="accent1"/>
          </a:solidFill>
          <a:ln w="9525">
            <a:noFill/>
            <a:miter lim="800000"/>
            <a:headEnd/>
            <a:tailEnd/>
          </a:ln>
          <a:effectLst/>
        </p:spPr>
        <p:txBody>
          <a:bodyPr wrap="none" lIns="216739" tIns="108369" rIns="216739" bIns="108369" anchor="ctr"/>
          <a:lstStyle/>
          <a:p>
            <a:pPr>
              <a:defRPr/>
            </a:pPr>
            <a:endParaRPr lang="en-US" sz="11648"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42953054"/>
            <a:ext cx="5182176" cy="698149"/>
          </a:xfrm>
          <a:prstGeom prst="rect">
            <a:avLst/>
          </a:prstGeom>
          <a:noFill/>
          <a:ln w="9525">
            <a:noFill/>
            <a:miter lim="800000"/>
            <a:headEnd/>
            <a:tailEnd/>
          </a:ln>
          <a:effectLst/>
        </p:spPr>
        <p:txBody>
          <a:bodyPr wrap="square" lIns="216328" tIns="108145" rIns="216328" bIns="108145">
            <a:spAutoFit/>
          </a:bodyPr>
          <a:lstStyle/>
          <a:p>
            <a:pPr eaLnBrk="0" hangingPunct="0">
              <a:lnSpc>
                <a:spcPct val="65000"/>
              </a:lnSpc>
              <a:spcBef>
                <a:spcPct val="50000"/>
              </a:spcBef>
              <a:defRPr/>
            </a:pPr>
            <a:r>
              <a:rPr lang="en-US" sz="93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2133"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5608564"/>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640079" y="6338174"/>
            <a:ext cx="20845145" cy="36430108"/>
          </a:xfrm>
          <a:prstGeom prst="roundRect">
            <a:avLst>
              <a:gd name="adj" fmla="val 952"/>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48"/>
          </a:p>
        </p:txBody>
      </p:sp>
    </p:spTree>
    <p:extLst>
      <p:ext uri="{BB962C8B-B14F-4D97-AF65-F5344CB8AC3E}">
        <p14:creationId xmlns:p14="http://schemas.microsoft.com/office/powerpoint/2010/main" val="1554251462"/>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10402955" rtl="0" eaLnBrk="1" latinLnBrk="0" hangingPunct="1">
        <a:spcBef>
          <a:spcPct val="0"/>
        </a:spcBef>
        <a:buNone/>
        <a:defRPr sz="20859" kern="1200">
          <a:solidFill>
            <a:schemeClr val="bg1"/>
          </a:solidFill>
          <a:latin typeface="Trebuchet MS" pitchFamily="34" charset="0"/>
          <a:ea typeface="+mj-ea"/>
          <a:cs typeface="+mj-cs"/>
        </a:defRPr>
      </a:lvl1pPr>
    </p:titleStyle>
    <p:bodyStyle>
      <a:lvl1pPr marL="1806159" indent="-1806159" algn="l" defTabSz="10402955" rtl="0" eaLnBrk="1" latinLnBrk="0" hangingPunct="1">
        <a:spcBef>
          <a:spcPct val="20000"/>
        </a:spcBef>
        <a:buFont typeface="Arial" pitchFamily="34" charset="0"/>
        <a:buChar char="•"/>
        <a:tabLst/>
        <a:defRPr sz="11377" kern="1200">
          <a:solidFill>
            <a:schemeClr val="tx1"/>
          </a:solidFill>
          <a:latin typeface="+mn-lt"/>
          <a:ea typeface="+mn-ea"/>
          <a:cs typeface="+mn-cs"/>
        </a:defRPr>
      </a:lvl1pPr>
      <a:lvl2pPr marL="1806159" indent="-1806159" algn="l" defTabSz="10402955" rtl="0" eaLnBrk="1" latinLnBrk="0" hangingPunct="1">
        <a:spcBef>
          <a:spcPct val="20000"/>
        </a:spcBef>
        <a:buFont typeface="Arial" pitchFamily="34" charset="0"/>
        <a:buChar char="–"/>
        <a:tabLst/>
        <a:defRPr sz="9480" kern="1200">
          <a:solidFill>
            <a:schemeClr val="tx1"/>
          </a:solidFill>
          <a:latin typeface="+mn-lt"/>
          <a:ea typeface="+mn-ea"/>
          <a:cs typeface="+mn-cs"/>
        </a:defRPr>
      </a:lvl2pPr>
      <a:lvl3pPr marL="1806159" indent="-1806159" algn="l" defTabSz="10402955" rtl="0" eaLnBrk="1" latinLnBrk="0" hangingPunct="1">
        <a:spcBef>
          <a:spcPct val="20000"/>
        </a:spcBef>
        <a:buFont typeface="Arial" pitchFamily="34" charset="0"/>
        <a:buChar char="•"/>
        <a:tabLst/>
        <a:defRPr sz="7586" kern="1200">
          <a:solidFill>
            <a:schemeClr val="tx1"/>
          </a:solidFill>
          <a:latin typeface="+mn-lt"/>
          <a:ea typeface="+mn-ea"/>
          <a:cs typeface="+mn-cs"/>
        </a:defRPr>
      </a:lvl3pPr>
      <a:lvl4pPr marL="1806159" indent="-1806159" algn="l" defTabSz="10402955" rtl="0" eaLnBrk="1" latinLnBrk="0" hangingPunct="1">
        <a:spcBef>
          <a:spcPct val="20000"/>
        </a:spcBef>
        <a:buFont typeface="Arial" pitchFamily="34" charset="0"/>
        <a:buChar char="–"/>
        <a:tabLst/>
        <a:defRPr sz="5689" kern="1200">
          <a:solidFill>
            <a:schemeClr val="tx1"/>
          </a:solidFill>
          <a:latin typeface="+mn-lt"/>
          <a:ea typeface="+mn-ea"/>
          <a:cs typeface="+mn-cs"/>
        </a:defRPr>
      </a:lvl4pPr>
      <a:lvl5pPr marL="1806159" indent="-1806159" algn="l" defTabSz="10402955" rtl="0" eaLnBrk="1" latinLnBrk="0" hangingPunct="1">
        <a:spcBef>
          <a:spcPct val="20000"/>
        </a:spcBef>
        <a:buFont typeface="Arial" pitchFamily="34" charset="0"/>
        <a:buChar char="»"/>
        <a:tabLst/>
        <a:defRPr sz="5689" kern="1200">
          <a:solidFill>
            <a:schemeClr val="tx1"/>
          </a:solidFill>
          <a:latin typeface="+mn-lt"/>
          <a:ea typeface="+mn-ea"/>
          <a:cs typeface="+mn-cs"/>
        </a:defRPr>
      </a:lvl5pPr>
      <a:lvl6pPr marL="28608131" indent="-2600742" algn="l" defTabSz="10402955" rtl="0" eaLnBrk="1" latinLnBrk="0" hangingPunct="1">
        <a:spcBef>
          <a:spcPct val="20000"/>
        </a:spcBef>
        <a:buFont typeface="Arial" pitchFamily="34" charset="0"/>
        <a:buChar char="•"/>
        <a:defRPr sz="22755" kern="1200">
          <a:solidFill>
            <a:schemeClr val="tx1"/>
          </a:solidFill>
          <a:latin typeface="+mn-lt"/>
          <a:ea typeface="+mn-ea"/>
          <a:cs typeface="+mn-cs"/>
        </a:defRPr>
      </a:lvl6pPr>
      <a:lvl7pPr marL="33809604" indent="-2600742" algn="l" defTabSz="10402955" rtl="0" eaLnBrk="1" latinLnBrk="0" hangingPunct="1">
        <a:spcBef>
          <a:spcPct val="20000"/>
        </a:spcBef>
        <a:buFont typeface="Arial" pitchFamily="34" charset="0"/>
        <a:buChar char="•"/>
        <a:defRPr sz="22755" kern="1200">
          <a:solidFill>
            <a:schemeClr val="tx1"/>
          </a:solidFill>
          <a:latin typeface="+mn-lt"/>
          <a:ea typeface="+mn-ea"/>
          <a:cs typeface="+mn-cs"/>
        </a:defRPr>
      </a:lvl7pPr>
      <a:lvl8pPr marL="39011086" indent="-2600742" algn="l" defTabSz="10402955" rtl="0" eaLnBrk="1" latinLnBrk="0" hangingPunct="1">
        <a:spcBef>
          <a:spcPct val="20000"/>
        </a:spcBef>
        <a:buFont typeface="Arial" pitchFamily="34" charset="0"/>
        <a:buChar char="•"/>
        <a:defRPr sz="22755" kern="1200">
          <a:solidFill>
            <a:schemeClr val="tx1"/>
          </a:solidFill>
          <a:latin typeface="+mn-lt"/>
          <a:ea typeface="+mn-ea"/>
          <a:cs typeface="+mn-cs"/>
        </a:defRPr>
      </a:lvl8pPr>
      <a:lvl9pPr marL="44212563" indent="-2600742" algn="l" defTabSz="10402955" rtl="0" eaLnBrk="1" latinLnBrk="0" hangingPunct="1">
        <a:spcBef>
          <a:spcPct val="20000"/>
        </a:spcBef>
        <a:buFont typeface="Arial" pitchFamily="34" charset="0"/>
        <a:buChar char="•"/>
        <a:defRPr sz="22755" kern="1200">
          <a:solidFill>
            <a:schemeClr val="tx1"/>
          </a:solidFill>
          <a:latin typeface="+mn-lt"/>
          <a:ea typeface="+mn-ea"/>
          <a:cs typeface="+mn-cs"/>
        </a:defRPr>
      </a:lvl9pPr>
    </p:bodyStyle>
    <p:otherStyle>
      <a:defPPr>
        <a:defRPr lang="en-US"/>
      </a:defPPr>
      <a:lvl1pPr marL="0" algn="l" defTabSz="10402955" rtl="0" eaLnBrk="1" latinLnBrk="0" hangingPunct="1">
        <a:defRPr sz="20383" kern="1200">
          <a:solidFill>
            <a:schemeClr val="tx1"/>
          </a:solidFill>
          <a:latin typeface="+mn-lt"/>
          <a:ea typeface="+mn-ea"/>
          <a:cs typeface="+mn-cs"/>
        </a:defRPr>
      </a:lvl1pPr>
      <a:lvl2pPr marL="5201483" algn="l" defTabSz="10402955" rtl="0" eaLnBrk="1" latinLnBrk="0" hangingPunct="1">
        <a:defRPr sz="20383" kern="1200">
          <a:solidFill>
            <a:schemeClr val="tx1"/>
          </a:solidFill>
          <a:latin typeface="+mn-lt"/>
          <a:ea typeface="+mn-ea"/>
          <a:cs typeface="+mn-cs"/>
        </a:defRPr>
      </a:lvl2pPr>
      <a:lvl3pPr marL="10402955" algn="l" defTabSz="10402955" rtl="0" eaLnBrk="1" latinLnBrk="0" hangingPunct="1">
        <a:defRPr sz="20383" kern="1200">
          <a:solidFill>
            <a:schemeClr val="tx1"/>
          </a:solidFill>
          <a:latin typeface="+mn-lt"/>
          <a:ea typeface="+mn-ea"/>
          <a:cs typeface="+mn-cs"/>
        </a:defRPr>
      </a:lvl3pPr>
      <a:lvl4pPr marL="15604435" algn="l" defTabSz="10402955" rtl="0" eaLnBrk="1" latinLnBrk="0" hangingPunct="1">
        <a:defRPr sz="20383" kern="1200">
          <a:solidFill>
            <a:schemeClr val="tx1"/>
          </a:solidFill>
          <a:latin typeface="+mn-lt"/>
          <a:ea typeface="+mn-ea"/>
          <a:cs typeface="+mn-cs"/>
        </a:defRPr>
      </a:lvl4pPr>
      <a:lvl5pPr marL="20805915" algn="l" defTabSz="10402955" rtl="0" eaLnBrk="1" latinLnBrk="0" hangingPunct="1">
        <a:defRPr sz="20383" kern="1200">
          <a:solidFill>
            <a:schemeClr val="tx1"/>
          </a:solidFill>
          <a:latin typeface="+mn-lt"/>
          <a:ea typeface="+mn-ea"/>
          <a:cs typeface="+mn-cs"/>
        </a:defRPr>
      </a:lvl5pPr>
      <a:lvl6pPr marL="26007390" algn="l" defTabSz="10402955" rtl="0" eaLnBrk="1" latinLnBrk="0" hangingPunct="1">
        <a:defRPr sz="20383" kern="1200">
          <a:solidFill>
            <a:schemeClr val="tx1"/>
          </a:solidFill>
          <a:latin typeface="+mn-lt"/>
          <a:ea typeface="+mn-ea"/>
          <a:cs typeface="+mn-cs"/>
        </a:defRPr>
      </a:lvl6pPr>
      <a:lvl7pPr marL="31208873" algn="l" defTabSz="10402955" rtl="0" eaLnBrk="1" latinLnBrk="0" hangingPunct="1">
        <a:defRPr sz="20383" kern="1200">
          <a:solidFill>
            <a:schemeClr val="tx1"/>
          </a:solidFill>
          <a:latin typeface="+mn-lt"/>
          <a:ea typeface="+mn-ea"/>
          <a:cs typeface="+mn-cs"/>
        </a:defRPr>
      </a:lvl7pPr>
      <a:lvl8pPr marL="36410346" algn="l" defTabSz="10402955" rtl="0" eaLnBrk="1" latinLnBrk="0" hangingPunct="1">
        <a:defRPr sz="20383" kern="1200">
          <a:solidFill>
            <a:schemeClr val="tx1"/>
          </a:solidFill>
          <a:latin typeface="+mn-lt"/>
          <a:ea typeface="+mn-ea"/>
          <a:cs typeface="+mn-cs"/>
        </a:defRPr>
      </a:lvl8pPr>
      <a:lvl9pPr marL="41611828" algn="l" defTabSz="10402955" rtl="0" eaLnBrk="1" latinLnBrk="0" hangingPunct="1">
        <a:defRPr sz="2038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E0438-C66B-8346-8FF2-7D1D8199A6E6}"/>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3F05ABD5-9814-3A46-AEB1-B14020FACD4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3CC3B6A-8262-5D49-953C-B450C4F9E155}"/>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2B7C783D-FA39-1749-92C3-54491076C7A1}"/>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2C29DB22-75BA-7B4B-B354-E4F04E94D445}"/>
              </a:ext>
            </a:extLst>
          </p:cNvPr>
          <p:cNvSpPr>
            <a:spLocks noGrp="1"/>
          </p:cNvSpPr>
          <p:nvPr>
            <p:ph type="body" sz="quarter" idx="32"/>
          </p:nvPr>
        </p:nvSpPr>
        <p:spPr/>
        <p:txBody>
          <a:bodyPr/>
          <a:lstStyle/>
          <a:p>
            <a:endParaRPr lang="en-US"/>
          </a:p>
        </p:txBody>
      </p:sp>
      <p:sp>
        <p:nvSpPr>
          <p:cNvPr id="7" name="Text Placeholder 6">
            <a:extLst>
              <a:ext uri="{FF2B5EF4-FFF2-40B4-BE49-F238E27FC236}">
                <a16:creationId xmlns:a16="http://schemas.microsoft.com/office/drawing/2014/main" id="{67F3DAB5-537D-6347-A79E-F0EDD8F325A6}"/>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C3334598-60AF-334B-9840-680EF1DE9376}"/>
              </a:ext>
            </a:extLst>
          </p:cNvPr>
          <p:cNvSpPr>
            <a:spLocks noGrp="1"/>
          </p:cNvSpPr>
          <p:nvPr>
            <p:ph type="body" sz="quarter" idx="18"/>
          </p:nvPr>
        </p:nvSpPr>
        <p:spPr/>
        <p:txBody>
          <a:bodyPr/>
          <a:lstStyle/>
          <a:p>
            <a:endParaRPr lang="en-US"/>
          </a:p>
        </p:txBody>
      </p:sp>
      <p:sp>
        <p:nvSpPr>
          <p:cNvPr id="9" name="Text Placeholder 8">
            <a:extLst>
              <a:ext uri="{FF2B5EF4-FFF2-40B4-BE49-F238E27FC236}">
                <a16:creationId xmlns:a16="http://schemas.microsoft.com/office/drawing/2014/main" id="{CF982253-D61D-C94A-8578-5CE65ECB33DA}"/>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D09BCEEC-AC26-4040-BFC4-9F6EDE3D61A0}"/>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33A956D8-4908-B240-9485-8C720805D795}"/>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22E9D507-4CFF-4A47-B8D5-5C92E35DE861}"/>
              </a:ext>
            </a:extLst>
          </p:cNvPr>
          <p:cNvSpPr>
            <a:spLocks noGrp="1"/>
          </p:cNvSpPr>
          <p:nvPr>
            <p:ph type="body" sz="quarter" idx="20"/>
          </p:nvPr>
        </p:nvSpPr>
        <p:spPr/>
        <p:txBody>
          <a:bodyPr/>
          <a:lstStyle/>
          <a:p>
            <a:endParaRPr lang="en-US"/>
          </a:p>
        </p:txBody>
      </p:sp>
      <p:sp>
        <p:nvSpPr>
          <p:cNvPr id="13" name="Text Placeholder 12">
            <a:extLst>
              <a:ext uri="{FF2B5EF4-FFF2-40B4-BE49-F238E27FC236}">
                <a16:creationId xmlns:a16="http://schemas.microsoft.com/office/drawing/2014/main" id="{ED948D12-053D-A84F-AAD5-754A65009FA1}"/>
              </a:ext>
            </a:extLst>
          </p:cNvPr>
          <p:cNvSpPr>
            <a:spLocks noGrp="1"/>
          </p:cNvSpPr>
          <p:nvPr>
            <p:ph type="body" sz="quarter" idx="33"/>
          </p:nvPr>
        </p:nvSpPr>
        <p:spPr/>
        <p:txBody>
          <a:bodyPr/>
          <a:lstStyle/>
          <a:p>
            <a:endParaRPr lang="en-US"/>
          </a:p>
        </p:txBody>
      </p:sp>
      <p:sp>
        <p:nvSpPr>
          <p:cNvPr id="14" name="Text Placeholder 13">
            <a:extLst>
              <a:ext uri="{FF2B5EF4-FFF2-40B4-BE49-F238E27FC236}">
                <a16:creationId xmlns:a16="http://schemas.microsoft.com/office/drawing/2014/main" id="{9F9F00A8-9362-5F4E-BDE6-007A8D9BA429}"/>
              </a:ext>
            </a:extLst>
          </p:cNvPr>
          <p:cNvSpPr>
            <a:spLocks noGrp="1"/>
          </p:cNvSpPr>
          <p:nvPr>
            <p:ph type="body" sz="quarter" idx="34"/>
          </p:nvPr>
        </p:nvSpPr>
        <p:spPr/>
        <p:txBody>
          <a:bodyPr/>
          <a:lstStyle/>
          <a:p>
            <a:endParaRPr lang="en-US"/>
          </a:p>
        </p:txBody>
      </p:sp>
      <p:sp>
        <p:nvSpPr>
          <p:cNvPr id="15" name="Text Placeholder 14">
            <a:extLst>
              <a:ext uri="{FF2B5EF4-FFF2-40B4-BE49-F238E27FC236}">
                <a16:creationId xmlns:a16="http://schemas.microsoft.com/office/drawing/2014/main" id="{F38A439B-E63F-EB44-A7B6-C98527C88425}"/>
              </a:ext>
            </a:extLst>
          </p:cNvPr>
          <p:cNvSpPr>
            <a:spLocks noGrp="1"/>
          </p:cNvSpPr>
          <p:nvPr>
            <p:ph type="body" sz="quarter" idx="35"/>
          </p:nvPr>
        </p:nvSpPr>
        <p:spPr/>
        <p:txBody>
          <a:bodyPr/>
          <a:lstStyle/>
          <a:p>
            <a:endParaRPr lang="en-US"/>
          </a:p>
        </p:txBody>
      </p:sp>
      <p:sp>
        <p:nvSpPr>
          <p:cNvPr id="16" name="Text Placeholder 15">
            <a:extLst>
              <a:ext uri="{FF2B5EF4-FFF2-40B4-BE49-F238E27FC236}">
                <a16:creationId xmlns:a16="http://schemas.microsoft.com/office/drawing/2014/main" id="{07984668-2EB1-7941-8D4E-1C8DE3161747}"/>
              </a:ext>
            </a:extLst>
          </p:cNvPr>
          <p:cNvSpPr>
            <a:spLocks noGrp="1"/>
          </p:cNvSpPr>
          <p:nvPr>
            <p:ph type="body" sz="quarter" idx="36"/>
          </p:nvPr>
        </p:nvSpPr>
        <p:spPr/>
        <p:txBody>
          <a:bodyPr/>
          <a:lstStyle/>
          <a:p>
            <a:endParaRPr lang="en-US"/>
          </a:p>
        </p:txBody>
      </p:sp>
      <p:sp>
        <p:nvSpPr>
          <p:cNvPr id="17" name="Text Placeholder 16">
            <a:extLst>
              <a:ext uri="{FF2B5EF4-FFF2-40B4-BE49-F238E27FC236}">
                <a16:creationId xmlns:a16="http://schemas.microsoft.com/office/drawing/2014/main" id="{575B7C1C-B38D-8E45-9F89-9EA6087E1975}"/>
              </a:ext>
            </a:extLst>
          </p:cNvPr>
          <p:cNvSpPr>
            <a:spLocks noGrp="1"/>
          </p:cNvSpPr>
          <p:nvPr>
            <p:ph type="body" sz="quarter" idx="37"/>
          </p:nvPr>
        </p:nvSpPr>
        <p:spPr/>
        <p:txBody>
          <a:bodyPr/>
          <a:lstStyle/>
          <a:p>
            <a:endParaRPr lang="en-US"/>
          </a:p>
        </p:txBody>
      </p:sp>
      <p:sp>
        <p:nvSpPr>
          <p:cNvPr id="18" name="Text Placeholder 17">
            <a:extLst>
              <a:ext uri="{FF2B5EF4-FFF2-40B4-BE49-F238E27FC236}">
                <a16:creationId xmlns:a16="http://schemas.microsoft.com/office/drawing/2014/main" id="{2FF082AF-5567-A248-8CE0-7C8A271EA703}"/>
              </a:ext>
            </a:extLst>
          </p:cNvPr>
          <p:cNvSpPr>
            <a:spLocks noGrp="1"/>
          </p:cNvSpPr>
          <p:nvPr>
            <p:ph type="body" sz="quarter" idx="38"/>
          </p:nvPr>
        </p:nvSpPr>
        <p:spPr/>
        <p:txBody>
          <a:bodyPr/>
          <a:lstStyle/>
          <a:p>
            <a:endParaRPr lang="en-US"/>
          </a:p>
        </p:txBody>
      </p:sp>
    </p:spTree>
    <p:extLst>
      <p:ext uri="{BB962C8B-B14F-4D97-AF65-F5344CB8AC3E}">
        <p14:creationId xmlns:p14="http://schemas.microsoft.com/office/powerpoint/2010/main" val="3243737224"/>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1" id="{C1E79F58-C653-5E4B-9AC4-D7109359D99E}" vid="{98085569-D86F-314B-948C-C40FC3F6C472}"/>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1" id="{C1E79F58-C653-5E4B-9AC4-D7109359D99E}" vid="{95597B63-5296-204C-9DF7-21BE65FE39A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444</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8</cp:revision>
  <dcterms:created xsi:type="dcterms:W3CDTF">2019-01-10T00:38:48Z</dcterms:created>
  <dcterms:modified xsi:type="dcterms:W3CDTF">2019-08-09T21:44:39Z</dcterms:modified>
</cp:coreProperties>
</file>