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9" r:id="rId3"/>
  </p:sldIdLst>
  <p:sldSz cx="32918400" cy="21945600"/>
  <p:notesSz cx="6858000" cy="9144000"/>
  <p:defaultTextStyle>
    <a:defPPr>
      <a:defRPr lang="en-US"/>
    </a:defPPr>
    <a:lvl1pPr marL="0" algn="l" defTabSz="2865602" rtl="0" eaLnBrk="1" latinLnBrk="0" hangingPunct="1">
      <a:defRPr sz="5615" kern="1200">
        <a:solidFill>
          <a:schemeClr val="tx1"/>
        </a:solidFill>
        <a:latin typeface="+mn-lt"/>
        <a:ea typeface="+mn-ea"/>
        <a:cs typeface="+mn-cs"/>
      </a:defRPr>
    </a:lvl1pPr>
    <a:lvl2pPr marL="1432801" algn="l" defTabSz="2865602" rtl="0" eaLnBrk="1" latinLnBrk="0" hangingPunct="1">
      <a:defRPr sz="5615" kern="1200">
        <a:solidFill>
          <a:schemeClr val="tx1"/>
        </a:solidFill>
        <a:latin typeface="+mn-lt"/>
        <a:ea typeface="+mn-ea"/>
        <a:cs typeface="+mn-cs"/>
      </a:defRPr>
    </a:lvl2pPr>
    <a:lvl3pPr marL="2865602" algn="l" defTabSz="2865602" rtl="0" eaLnBrk="1" latinLnBrk="0" hangingPunct="1">
      <a:defRPr sz="5615" kern="1200">
        <a:solidFill>
          <a:schemeClr val="tx1"/>
        </a:solidFill>
        <a:latin typeface="+mn-lt"/>
        <a:ea typeface="+mn-ea"/>
        <a:cs typeface="+mn-cs"/>
      </a:defRPr>
    </a:lvl3pPr>
    <a:lvl4pPr marL="4298402" algn="l" defTabSz="2865602" rtl="0" eaLnBrk="1" latinLnBrk="0" hangingPunct="1">
      <a:defRPr sz="5615" kern="1200">
        <a:solidFill>
          <a:schemeClr val="tx1"/>
        </a:solidFill>
        <a:latin typeface="+mn-lt"/>
        <a:ea typeface="+mn-ea"/>
        <a:cs typeface="+mn-cs"/>
      </a:defRPr>
    </a:lvl4pPr>
    <a:lvl5pPr marL="5731203" algn="l" defTabSz="2865602" rtl="0" eaLnBrk="1" latinLnBrk="0" hangingPunct="1">
      <a:defRPr sz="5615" kern="1200">
        <a:solidFill>
          <a:schemeClr val="tx1"/>
        </a:solidFill>
        <a:latin typeface="+mn-lt"/>
        <a:ea typeface="+mn-ea"/>
        <a:cs typeface="+mn-cs"/>
      </a:defRPr>
    </a:lvl5pPr>
    <a:lvl6pPr marL="7164005" algn="l" defTabSz="2865602" rtl="0" eaLnBrk="1" latinLnBrk="0" hangingPunct="1">
      <a:defRPr sz="5615" kern="1200">
        <a:solidFill>
          <a:schemeClr val="tx1"/>
        </a:solidFill>
        <a:latin typeface="+mn-lt"/>
        <a:ea typeface="+mn-ea"/>
        <a:cs typeface="+mn-cs"/>
      </a:defRPr>
    </a:lvl6pPr>
    <a:lvl7pPr marL="8596806" algn="l" defTabSz="2865602" rtl="0" eaLnBrk="1" latinLnBrk="0" hangingPunct="1">
      <a:defRPr sz="5615" kern="1200">
        <a:solidFill>
          <a:schemeClr val="tx1"/>
        </a:solidFill>
        <a:latin typeface="+mn-lt"/>
        <a:ea typeface="+mn-ea"/>
        <a:cs typeface="+mn-cs"/>
      </a:defRPr>
    </a:lvl7pPr>
    <a:lvl8pPr marL="10029606" algn="l" defTabSz="2865602" rtl="0" eaLnBrk="1" latinLnBrk="0" hangingPunct="1">
      <a:defRPr sz="5615" kern="1200">
        <a:solidFill>
          <a:schemeClr val="tx1"/>
        </a:solidFill>
        <a:latin typeface="+mn-lt"/>
        <a:ea typeface="+mn-ea"/>
        <a:cs typeface="+mn-cs"/>
      </a:defRPr>
    </a:lvl8pPr>
    <a:lvl9pPr marL="11462407" algn="l" defTabSz="2865602" rtl="0" eaLnBrk="1" latinLnBrk="0" hangingPunct="1">
      <a:defRPr sz="5615" kern="1200">
        <a:solidFill>
          <a:schemeClr val="tx1"/>
        </a:solidFill>
        <a:latin typeface="+mn-lt"/>
        <a:ea typeface="+mn-ea"/>
        <a:cs typeface="+mn-cs"/>
      </a:defRPr>
    </a:lvl9pPr>
  </p:defaultTextStyle>
  <p:extLst>
    <p:ext uri="{EFAFB233-063F-42B5-8137-9DF3F51BA10A}">
      <p15:sldGuideLst xmlns:p15="http://schemas.microsoft.com/office/powerpoint/2012/main">
        <p15:guide id="2" pos="10368" userDrawn="1">
          <p15:clr>
            <a:srgbClr val="A4A3A4"/>
          </p15:clr>
        </p15:guide>
        <p15:guide id="3" orient="horz" pos="691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36" autoAdjust="0"/>
    <p:restoredTop sz="94664" autoAdjust="0"/>
  </p:normalViewPr>
  <p:slideViewPr>
    <p:cSldViewPr snapToGrid="0" snapToObjects="1" showGuides="1">
      <p:cViewPr varScale="1">
        <p:scale>
          <a:sx n="69" d="100"/>
          <a:sy n="69" d="100"/>
        </p:scale>
        <p:origin x="2096" y="256"/>
      </p:cViewPr>
      <p:guideLst>
        <p:guide pos="10368"/>
        <p:guide orient="horz" pos="69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8/23/24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8/23/24</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865602" rtl="0" eaLnBrk="1" latinLnBrk="0" hangingPunct="1">
      <a:defRPr sz="3786" kern="1200">
        <a:solidFill>
          <a:schemeClr val="tx1"/>
        </a:solidFill>
        <a:latin typeface="+mn-lt"/>
        <a:ea typeface="+mn-ea"/>
        <a:cs typeface="+mn-cs"/>
      </a:defRPr>
    </a:lvl1pPr>
    <a:lvl2pPr marL="1432801" algn="l" defTabSz="2865602" rtl="0" eaLnBrk="1" latinLnBrk="0" hangingPunct="1">
      <a:defRPr sz="3786" kern="1200">
        <a:solidFill>
          <a:schemeClr val="tx1"/>
        </a:solidFill>
        <a:latin typeface="+mn-lt"/>
        <a:ea typeface="+mn-ea"/>
        <a:cs typeface="+mn-cs"/>
      </a:defRPr>
    </a:lvl2pPr>
    <a:lvl3pPr marL="2865602" algn="l" defTabSz="2865602" rtl="0" eaLnBrk="1" latinLnBrk="0" hangingPunct="1">
      <a:defRPr sz="3786" kern="1200">
        <a:solidFill>
          <a:schemeClr val="tx1"/>
        </a:solidFill>
        <a:latin typeface="+mn-lt"/>
        <a:ea typeface="+mn-ea"/>
        <a:cs typeface="+mn-cs"/>
      </a:defRPr>
    </a:lvl3pPr>
    <a:lvl4pPr marL="4298402" algn="l" defTabSz="2865602" rtl="0" eaLnBrk="1" latinLnBrk="0" hangingPunct="1">
      <a:defRPr sz="3786" kern="1200">
        <a:solidFill>
          <a:schemeClr val="tx1"/>
        </a:solidFill>
        <a:latin typeface="+mn-lt"/>
        <a:ea typeface="+mn-ea"/>
        <a:cs typeface="+mn-cs"/>
      </a:defRPr>
    </a:lvl4pPr>
    <a:lvl5pPr marL="5731203" algn="l" defTabSz="2865602" rtl="0" eaLnBrk="1" latinLnBrk="0" hangingPunct="1">
      <a:defRPr sz="3786" kern="1200">
        <a:solidFill>
          <a:schemeClr val="tx1"/>
        </a:solidFill>
        <a:latin typeface="+mn-lt"/>
        <a:ea typeface="+mn-ea"/>
        <a:cs typeface="+mn-cs"/>
      </a:defRPr>
    </a:lvl5pPr>
    <a:lvl6pPr marL="7164005" algn="l" defTabSz="2865602" rtl="0" eaLnBrk="1" latinLnBrk="0" hangingPunct="1">
      <a:defRPr sz="3786" kern="1200">
        <a:solidFill>
          <a:schemeClr val="tx1"/>
        </a:solidFill>
        <a:latin typeface="+mn-lt"/>
        <a:ea typeface="+mn-ea"/>
        <a:cs typeface="+mn-cs"/>
      </a:defRPr>
    </a:lvl6pPr>
    <a:lvl7pPr marL="8596806" algn="l" defTabSz="2865602" rtl="0" eaLnBrk="1" latinLnBrk="0" hangingPunct="1">
      <a:defRPr sz="3786" kern="1200">
        <a:solidFill>
          <a:schemeClr val="tx1"/>
        </a:solidFill>
        <a:latin typeface="+mn-lt"/>
        <a:ea typeface="+mn-ea"/>
        <a:cs typeface="+mn-cs"/>
      </a:defRPr>
    </a:lvl7pPr>
    <a:lvl8pPr marL="10029606" algn="l" defTabSz="2865602" rtl="0" eaLnBrk="1" latinLnBrk="0" hangingPunct="1">
      <a:defRPr sz="3786" kern="1200">
        <a:solidFill>
          <a:schemeClr val="tx1"/>
        </a:solidFill>
        <a:latin typeface="+mn-lt"/>
        <a:ea typeface="+mn-ea"/>
        <a:cs typeface="+mn-cs"/>
      </a:defRPr>
    </a:lvl8pPr>
    <a:lvl9pPr marL="11462407" algn="l" defTabSz="2865602" rtl="0" eaLnBrk="1" latinLnBrk="0" hangingPunct="1">
      <a:defRPr sz="378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0BE0EAC8-26B3-AA4A-AFFC-103758A15E51}"/>
              </a:ext>
            </a:extLst>
          </p:cNvPr>
          <p:cNvSpPr>
            <a:spLocks noGrp="1"/>
          </p:cNvSpPr>
          <p:nvPr>
            <p:ph type="body" sz="quarter" idx="15" hasCustomPrompt="1"/>
          </p:nvPr>
        </p:nvSpPr>
        <p:spPr>
          <a:xfrm>
            <a:off x="304800" y="3797968"/>
            <a:ext cx="7848600" cy="400110"/>
          </a:xfrm>
          <a:prstGeom prst="rect">
            <a:avLst/>
          </a:prstGeom>
        </p:spPr>
        <p:txBody>
          <a:bodyPr wrap="square">
            <a:spAutoFit/>
          </a:bodyPr>
          <a:lstStyle>
            <a:lvl1pPr marL="0" indent="0" algn="ctr">
              <a:buNone/>
              <a:defRPr lang="en-US" sz="2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3" name="Text Placeholder 17">
            <a:extLst>
              <a:ext uri="{FF2B5EF4-FFF2-40B4-BE49-F238E27FC236}">
                <a16:creationId xmlns:a16="http://schemas.microsoft.com/office/drawing/2014/main" id="{79474B86-31EB-4547-A3EE-C1B5668567F3}"/>
              </a:ext>
            </a:extLst>
          </p:cNvPr>
          <p:cNvSpPr>
            <a:spLocks noGrp="1"/>
          </p:cNvSpPr>
          <p:nvPr>
            <p:ph type="body" sz="quarter" idx="12" hasCustomPrompt="1"/>
          </p:nvPr>
        </p:nvSpPr>
        <p:spPr>
          <a:xfrm>
            <a:off x="8458200" y="331482"/>
            <a:ext cx="16002000" cy="830997"/>
          </a:xfrm>
          <a:prstGeom prst="rect">
            <a:avLst/>
          </a:prstGeom>
        </p:spPr>
        <p:txBody>
          <a:bodyPr wrap="square">
            <a:spAutoFit/>
          </a:bodyPr>
          <a:lstStyle>
            <a:lvl1pPr marL="0" indent="0" algn="ctr">
              <a:buNone/>
              <a:defRPr sz="4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4" name="Text Placeholder 17">
            <a:extLst>
              <a:ext uri="{FF2B5EF4-FFF2-40B4-BE49-F238E27FC236}">
                <a16:creationId xmlns:a16="http://schemas.microsoft.com/office/drawing/2014/main" id="{1C4742D8-EDB7-1444-90A2-BA9E59CC841F}"/>
              </a:ext>
            </a:extLst>
          </p:cNvPr>
          <p:cNvSpPr>
            <a:spLocks noGrp="1"/>
          </p:cNvSpPr>
          <p:nvPr>
            <p:ph type="body" sz="quarter" idx="11" hasCustomPrompt="1"/>
          </p:nvPr>
        </p:nvSpPr>
        <p:spPr>
          <a:xfrm>
            <a:off x="8458200" y="1330921"/>
            <a:ext cx="16002000" cy="646331"/>
          </a:xfrm>
          <a:prstGeom prst="rect">
            <a:avLst/>
          </a:prstGeom>
        </p:spPr>
        <p:txBody>
          <a:bodyPr wrap="square">
            <a:spAutoFit/>
          </a:bodyPr>
          <a:lstStyle>
            <a:lvl1pPr marL="0" indent="0" algn="ctr">
              <a:buNone/>
              <a:defRPr sz="36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5" name="Text Placeholder 17">
            <a:extLst>
              <a:ext uri="{FF2B5EF4-FFF2-40B4-BE49-F238E27FC236}">
                <a16:creationId xmlns:a16="http://schemas.microsoft.com/office/drawing/2014/main" id="{1990ECB6-3C83-B949-BD00-54232778E7D6}"/>
              </a:ext>
            </a:extLst>
          </p:cNvPr>
          <p:cNvSpPr>
            <a:spLocks noGrp="1"/>
          </p:cNvSpPr>
          <p:nvPr>
            <p:ph type="body" sz="quarter" idx="10" hasCustomPrompt="1"/>
          </p:nvPr>
        </p:nvSpPr>
        <p:spPr>
          <a:xfrm>
            <a:off x="8458200" y="2145694"/>
            <a:ext cx="16002000" cy="584775"/>
          </a:xfrm>
          <a:prstGeom prst="rect">
            <a:avLst/>
          </a:prstGeom>
        </p:spPr>
        <p:txBody>
          <a:bodyPr wrap="square">
            <a:spAutoFit/>
          </a:bodyPr>
          <a:lstStyle>
            <a:lvl1pPr marL="0" indent="0" algn="ctr">
              <a:buNone/>
              <a:defRPr sz="3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6" name="Text Placeholder 13">
            <a:extLst>
              <a:ext uri="{FF2B5EF4-FFF2-40B4-BE49-F238E27FC236}">
                <a16:creationId xmlns:a16="http://schemas.microsoft.com/office/drawing/2014/main" id="{7C480E00-1AF3-6143-BC65-6C0CEE2E5D2A}"/>
              </a:ext>
            </a:extLst>
          </p:cNvPr>
          <p:cNvSpPr>
            <a:spLocks noGrp="1"/>
          </p:cNvSpPr>
          <p:nvPr>
            <p:ph type="body" sz="quarter" idx="34" hasCustomPrompt="1"/>
          </p:nvPr>
        </p:nvSpPr>
        <p:spPr>
          <a:xfrm>
            <a:off x="304803" y="4198078"/>
            <a:ext cx="784859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a:extLst>
              <a:ext uri="{FF2B5EF4-FFF2-40B4-BE49-F238E27FC236}">
                <a16:creationId xmlns:a16="http://schemas.microsoft.com/office/drawing/2014/main" id="{0942D21C-2AE1-1741-98D6-1EEE2EC94C84}"/>
              </a:ext>
            </a:extLst>
          </p:cNvPr>
          <p:cNvSpPr>
            <a:spLocks noGrp="1"/>
          </p:cNvSpPr>
          <p:nvPr>
            <p:ph type="body" sz="quarter" idx="17" hasCustomPrompt="1"/>
          </p:nvPr>
        </p:nvSpPr>
        <p:spPr>
          <a:xfrm>
            <a:off x="304800" y="11462359"/>
            <a:ext cx="7848600" cy="400110"/>
          </a:xfrm>
          <a:prstGeom prst="rect">
            <a:avLst/>
          </a:prstGeom>
        </p:spPr>
        <p:txBody>
          <a:bodyPr wrap="square">
            <a:spAutoFit/>
          </a:bodyPr>
          <a:lstStyle>
            <a:lvl1pPr marL="0" indent="0" algn="ctr">
              <a:buNone/>
              <a:defRPr lang="en-US" sz="2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8" name="Text Placeholder 13">
            <a:extLst>
              <a:ext uri="{FF2B5EF4-FFF2-40B4-BE49-F238E27FC236}">
                <a16:creationId xmlns:a16="http://schemas.microsoft.com/office/drawing/2014/main" id="{EEDC581C-2CE5-FB45-8209-5722F757BA35}"/>
              </a:ext>
            </a:extLst>
          </p:cNvPr>
          <p:cNvSpPr>
            <a:spLocks noGrp="1"/>
          </p:cNvSpPr>
          <p:nvPr>
            <p:ph type="body" sz="quarter" idx="33" hasCustomPrompt="1"/>
          </p:nvPr>
        </p:nvSpPr>
        <p:spPr>
          <a:xfrm>
            <a:off x="304803" y="11862469"/>
            <a:ext cx="784859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a:extLst>
              <a:ext uri="{FF2B5EF4-FFF2-40B4-BE49-F238E27FC236}">
                <a16:creationId xmlns:a16="http://schemas.microsoft.com/office/drawing/2014/main" id="{51DFDAA1-5B67-9042-B513-9F34BB11F513}"/>
              </a:ext>
            </a:extLst>
          </p:cNvPr>
          <p:cNvSpPr>
            <a:spLocks noGrp="1"/>
          </p:cNvSpPr>
          <p:nvPr>
            <p:ph type="body" sz="quarter" idx="18" hasCustomPrompt="1"/>
          </p:nvPr>
        </p:nvSpPr>
        <p:spPr>
          <a:xfrm>
            <a:off x="8458200" y="3797968"/>
            <a:ext cx="7848599" cy="400110"/>
          </a:xfrm>
          <a:prstGeom prst="rect">
            <a:avLst/>
          </a:prstGeom>
        </p:spPr>
        <p:txBody>
          <a:bodyPr wrap="square">
            <a:spAutoFit/>
          </a:bodyPr>
          <a:lstStyle>
            <a:lvl1pPr marL="0" indent="0" algn="ctr">
              <a:buNone/>
              <a:defRPr lang="en-US" sz="2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10" name="Text Placeholder 9">
            <a:extLst>
              <a:ext uri="{FF2B5EF4-FFF2-40B4-BE49-F238E27FC236}">
                <a16:creationId xmlns:a16="http://schemas.microsoft.com/office/drawing/2014/main" id="{E2A46BB6-1E57-3445-89E4-DC909A428728}"/>
              </a:ext>
            </a:extLst>
          </p:cNvPr>
          <p:cNvSpPr>
            <a:spLocks noGrp="1"/>
          </p:cNvSpPr>
          <p:nvPr>
            <p:ph type="body" sz="quarter" idx="19" hasCustomPrompt="1"/>
          </p:nvPr>
        </p:nvSpPr>
        <p:spPr>
          <a:xfrm>
            <a:off x="16611600" y="3797968"/>
            <a:ext cx="7848599" cy="400110"/>
          </a:xfrm>
          <a:prstGeom prst="rect">
            <a:avLst/>
          </a:prstGeom>
        </p:spPr>
        <p:txBody>
          <a:bodyPr wrap="square">
            <a:spAutoFit/>
          </a:bodyPr>
          <a:lstStyle>
            <a:lvl1pPr marL="0" indent="0" algn="ctr">
              <a:buNone/>
              <a:defRPr lang="en-US" sz="2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11" name="Text Placeholder 9">
            <a:extLst>
              <a:ext uri="{FF2B5EF4-FFF2-40B4-BE49-F238E27FC236}">
                <a16:creationId xmlns:a16="http://schemas.microsoft.com/office/drawing/2014/main" id="{40FA0933-1C51-4D44-97C4-6143D67D055E}"/>
              </a:ext>
            </a:extLst>
          </p:cNvPr>
          <p:cNvSpPr>
            <a:spLocks noGrp="1"/>
          </p:cNvSpPr>
          <p:nvPr>
            <p:ph type="body" sz="quarter" idx="20" hasCustomPrompt="1"/>
          </p:nvPr>
        </p:nvSpPr>
        <p:spPr>
          <a:xfrm>
            <a:off x="24765000" y="3818020"/>
            <a:ext cx="7848599" cy="400110"/>
          </a:xfrm>
          <a:prstGeom prst="rect">
            <a:avLst/>
          </a:prstGeom>
        </p:spPr>
        <p:txBody>
          <a:bodyPr wrap="square">
            <a:spAutoFit/>
          </a:bodyPr>
          <a:lstStyle>
            <a:lvl1pPr marL="0" indent="0" algn="ctr">
              <a:buNone/>
              <a:defRPr lang="en-US" sz="2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12" name="Text Placeholder 9">
            <a:extLst>
              <a:ext uri="{FF2B5EF4-FFF2-40B4-BE49-F238E27FC236}">
                <a16:creationId xmlns:a16="http://schemas.microsoft.com/office/drawing/2014/main" id="{85656D95-0304-3F4D-8EB6-8A65F1A701E4}"/>
              </a:ext>
            </a:extLst>
          </p:cNvPr>
          <p:cNvSpPr>
            <a:spLocks noGrp="1"/>
          </p:cNvSpPr>
          <p:nvPr>
            <p:ph type="body" sz="quarter" idx="21" hasCustomPrompt="1"/>
          </p:nvPr>
        </p:nvSpPr>
        <p:spPr>
          <a:xfrm>
            <a:off x="24765001" y="14749842"/>
            <a:ext cx="7848599" cy="400110"/>
          </a:xfrm>
          <a:prstGeom prst="rect">
            <a:avLst/>
          </a:prstGeom>
        </p:spPr>
        <p:txBody>
          <a:bodyPr wrap="square">
            <a:spAutoFit/>
          </a:bodyPr>
          <a:lstStyle>
            <a:lvl1pPr marL="0" indent="0" algn="ctr">
              <a:buNone/>
              <a:defRPr lang="en-US" sz="2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13" name="Text Placeholder 9">
            <a:extLst>
              <a:ext uri="{FF2B5EF4-FFF2-40B4-BE49-F238E27FC236}">
                <a16:creationId xmlns:a16="http://schemas.microsoft.com/office/drawing/2014/main" id="{09419E75-1E97-0844-A3EA-186DBFAEFD9B}"/>
              </a:ext>
            </a:extLst>
          </p:cNvPr>
          <p:cNvSpPr>
            <a:spLocks noGrp="1"/>
          </p:cNvSpPr>
          <p:nvPr>
            <p:ph type="body" sz="quarter" idx="22" hasCustomPrompt="1"/>
          </p:nvPr>
        </p:nvSpPr>
        <p:spPr>
          <a:xfrm>
            <a:off x="24765002" y="18983749"/>
            <a:ext cx="7848598" cy="400110"/>
          </a:xfrm>
          <a:prstGeom prst="rect">
            <a:avLst/>
          </a:prstGeom>
        </p:spPr>
        <p:txBody>
          <a:bodyPr wrap="square">
            <a:spAutoFit/>
          </a:bodyPr>
          <a:lstStyle>
            <a:lvl1pPr marL="0" indent="0" algn="ctr">
              <a:buNone/>
              <a:defRPr lang="en-US" sz="2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14" name="Text Placeholder 13">
            <a:extLst>
              <a:ext uri="{FF2B5EF4-FFF2-40B4-BE49-F238E27FC236}">
                <a16:creationId xmlns:a16="http://schemas.microsoft.com/office/drawing/2014/main" id="{45F8ED1F-8790-F44F-B264-B43521D617F8}"/>
              </a:ext>
            </a:extLst>
          </p:cNvPr>
          <p:cNvSpPr>
            <a:spLocks noGrp="1"/>
          </p:cNvSpPr>
          <p:nvPr>
            <p:ph type="body" sz="quarter" idx="35" hasCustomPrompt="1"/>
          </p:nvPr>
        </p:nvSpPr>
        <p:spPr>
          <a:xfrm>
            <a:off x="24765003" y="19423963"/>
            <a:ext cx="784859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a:extLst>
              <a:ext uri="{FF2B5EF4-FFF2-40B4-BE49-F238E27FC236}">
                <a16:creationId xmlns:a16="http://schemas.microsoft.com/office/drawing/2014/main" id="{77A609B3-42D2-FB44-A5BB-B6115321B6BE}"/>
              </a:ext>
            </a:extLst>
          </p:cNvPr>
          <p:cNvSpPr>
            <a:spLocks noGrp="1"/>
          </p:cNvSpPr>
          <p:nvPr>
            <p:ph type="body" sz="quarter" idx="36" hasCustomPrompt="1"/>
          </p:nvPr>
        </p:nvSpPr>
        <p:spPr>
          <a:xfrm>
            <a:off x="24765003" y="15192159"/>
            <a:ext cx="784859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3">
            <a:extLst>
              <a:ext uri="{FF2B5EF4-FFF2-40B4-BE49-F238E27FC236}">
                <a16:creationId xmlns:a16="http://schemas.microsoft.com/office/drawing/2014/main" id="{3D3B29DF-3B15-384C-86E0-100727DA7051}"/>
              </a:ext>
            </a:extLst>
          </p:cNvPr>
          <p:cNvSpPr>
            <a:spLocks noGrp="1"/>
          </p:cNvSpPr>
          <p:nvPr>
            <p:ph type="body" sz="quarter" idx="37" hasCustomPrompt="1"/>
          </p:nvPr>
        </p:nvSpPr>
        <p:spPr>
          <a:xfrm>
            <a:off x="24765000" y="4294709"/>
            <a:ext cx="784859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3">
            <a:extLst>
              <a:ext uri="{FF2B5EF4-FFF2-40B4-BE49-F238E27FC236}">
                <a16:creationId xmlns:a16="http://schemas.microsoft.com/office/drawing/2014/main" id="{2BF793C6-CA2F-9849-891D-3F73A6701B90}"/>
              </a:ext>
            </a:extLst>
          </p:cNvPr>
          <p:cNvSpPr>
            <a:spLocks noGrp="1"/>
          </p:cNvSpPr>
          <p:nvPr>
            <p:ph type="body" sz="quarter" idx="38" hasCustomPrompt="1"/>
          </p:nvPr>
        </p:nvSpPr>
        <p:spPr>
          <a:xfrm>
            <a:off x="16611600" y="4271458"/>
            <a:ext cx="784859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3">
            <a:extLst>
              <a:ext uri="{FF2B5EF4-FFF2-40B4-BE49-F238E27FC236}">
                <a16:creationId xmlns:a16="http://schemas.microsoft.com/office/drawing/2014/main" id="{D454BD89-E41D-9B40-A057-2F469BE7F5D0}"/>
              </a:ext>
            </a:extLst>
          </p:cNvPr>
          <p:cNvSpPr>
            <a:spLocks noGrp="1"/>
          </p:cNvSpPr>
          <p:nvPr>
            <p:ph type="body" sz="quarter" idx="39" hasCustomPrompt="1"/>
          </p:nvPr>
        </p:nvSpPr>
        <p:spPr>
          <a:xfrm>
            <a:off x="8458203" y="4271457"/>
            <a:ext cx="784859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extLst>
    <p:ext uri="{DCECCB84-F9BA-43D5-87BE-67443E8EF086}">
      <p15:sldGuideLst xmlns:p15="http://schemas.microsoft.com/office/powerpoint/2012/main">
        <p15:guide id="1" orient="horz" pos="2256" userDrawn="1">
          <p15:clr>
            <a:srgbClr val="FBAE40"/>
          </p15:clr>
        </p15:guide>
        <p15:guide id="2" pos="192" userDrawn="1">
          <p15:clr>
            <a:srgbClr val="FBAE40"/>
          </p15:clr>
        </p15:guide>
        <p15:guide id="3" orient="horz" pos="13488" userDrawn="1">
          <p15:clr>
            <a:srgbClr val="FBAE40"/>
          </p15:clr>
        </p15:guide>
        <p15:guide id="4" pos="5136" userDrawn="1">
          <p15:clr>
            <a:srgbClr val="FBAE40"/>
          </p15:clr>
        </p15:guide>
        <p15:guide id="5" pos="5328" userDrawn="1">
          <p15:clr>
            <a:srgbClr val="FBAE40"/>
          </p15:clr>
        </p15:guide>
        <p15:guide id="6" pos="10272" userDrawn="1">
          <p15:clr>
            <a:srgbClr val="FBAE40"/>
          </p15:clr>
        </p15:guide>
        <p15:guide id="7" pos="10464" userDrawn="1">
          <p15:clr>
            <a:srgbClr val="FBAE40"/>
          </p15:clr>
        </p15:guide>
        <p15:guide id="8" pos="15408" userDrawn="1">
          <p15:clr>
            <a:srgbClr val="FBAE40"/>
          </p15:clr>
        </p15:guide>
        <p15:guide id="9" pos="15600" userDrawn="1">
          <p15:clr>
            <a:srgbClr val="FBAE40"/>
          </p15:clr>
        </p15:guide>
        <p15:guide id="10" pos="2054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818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0"/>
            <a:ext cx="32918400" cy="3200400"/>
          </a:xfrm>
          <a:prstGeom prst="rect">
            <a:avLst/>
          </a:prstGeom>
          <a:solidFill>
            <a:schemeClr val="accent1"/>
          </a:solidFill>
          <a:ln w="9525">
            <a:noFill/>
            <a:miter lim="800000"/>
            <a:headEnd/>
            <a:tailEnd/>
          </a:ln>
          <a:effectLst/>
        </p:spPr>
        <p:txBody>
          <a:bodyPr wrap="none" lIns="42671" tIns="21335" rIns="42671" bIns="21335" anchor="ctr"/>
          <a:lstStyle/>
          <a:p>
            <a:pPr>
              <a:defRPr/>
            </a:pPr>
            <a:endParaRPr lang="en-US" sz="2294"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475069" y="21535939"/>
            <a:ext cx="1571625" cy="181690"/>
          </a:xfrm>
          <a:prstGeom prst="rect">
            <a:avLst/>
          </a:prstGeom>
          <a:noFill/>
          <a:ln w="9525">
            <a:noFill/>
            <a:miter lim="800000"/>
            <a:headEnd/>
            <a:tailEnd/>
          </a:ln>
          <a:effectLst/>
        </p:spPr>
        <p:txBody>
          <a:bodyPr wrap="square" lIns="42591" tIns="21291" rIns="42591" bIns="21291">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13" name="Rounded Rectangle 12">
            <a:extLst>
              <a:ext uri="{FF2B5EF4-FFF2-40B4-BE49-F238E27FC236}">
                <a16:creationId xmlns:a16="http://schemas.microsoft.com/office/drawing/2014/main" id="{D485C5EC-23A0-7D40-81CB-4F3ADD296005}"/>
              </a:ext>
            </a:extLst>
          </p:cNvPr>
          <p:cNvSpPr/>
          <p:nvPr userDrawn="1"/>
        </p:nvSpPr>
        <p:spPr>
          <a:xfrm>
            <a:off x="293916" y="3583903"/>
            <a:ext cx="7865146" cy="17824450"/>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94"/>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3209799"/>
            <a:ext cx="329184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12682DA0-9CCF-EF4B-8677-380B0751B423}"/>
              </a:ext>
            </a:extLst>
          </p:cNvPr>
          <p:cNvSpPr/>
          <p:nvPr userDrawn="1"/>
        </p:nvSpPr>
        <p:spPr>
          <a:xfrm>
            <a:off x="8449059" y="3583903"/>
            <a:ext cx="7865146" cy="17824450"/>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94"/>
          </a:p>
        </p:txBody>
      </p:sp>
      <p:sp>
        <p:nvSpPr>
          <p:cNvPr id="17" name="Rounded Rectangle 16">
            <a:extLst>
              <a:ext uri="{FF2B5EF4-FFF2-40B4-BE49-F238E27FC236}">
                <a16:creationId xmlns:a16="http://schemas.microsoft.com/office/drawing/2014/main" id="{D0ACBDFA-3EF8-044B-8D44-7BAE9EFDAB71}"/>
              </a:ext>
            </a:extLst>
          </p:cNvPr>
          <p:cNvSpPr/>
          <p:nvPr userDrawn="1"/>
        </p:nvSpPr>
        <p:spPr>
          <a:xfrm>
            <a:off x="16604200" y="3583903"/>
            <a:ext cx="7865146" cy="17824450"/>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94"/>
          </a:p>
        </p:txBody>
      </p:sp>
      <p:sp>
        <p:nvSpPr>
          <p:cNvPr id="18" name="Rounded Rectangle 17">
            <a:extLst>
              <a:ext uri="{FF2B5EF4-FFF2-40B4-BE49-F238E27FC236}">
                <a16:creationId xmlns:a16="http://schemas.microsoft.com/office/drawing/2014/main" id="{61B1F6FD-800A-7D49-B26F-452110B9E7F4}"/>
              </a:ext>
            </a:extLst>
          </p:cNvPr>
          <p:cNvSpPr/>
          <p:nvPr userDrawn="1"/>
        </p:nvSpPr>
        <p:spPr>
          <a:xfrm>
            <a:off x="24759342" y="3583903"/>
            <a:ext cx="7865146" cy="17824450"/>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94"/>
          </a:p>
        </p:txBody>
      </p:sp>
      <p:graphicFrame>
        <p:nvGraphicFramePr>
          <p:cNvPr id="11" name="Table 10">
            <a:extLst>
              <a:ext uri="{FF2B5EF4-FFF2-40B4-BE49-F238E27FC236}">
                <a16:creationId xmlns:a16="http://schemas.microsoft.com/office/drawing/2014/main" id="{EAA0649B-B214-E94C-AA30-322CE57A5594}"/>
              </a:ext>
            </a:extLst>
          </p:cNvPr>
          <p:cNvGraphicFramePr>
            <a:graphicFrameLocks noGrp="1"/>
          </p:cNvGraphicFramePr>
          <p:nvPr userDrawn="1">
            <p:extLst>
              <p:ext uri="{D42A27DB-BD31-4B8C-83A1-F6EECF244321}">
                <p14:modId xmlns:p14="http://schemas.microsoft.com/office/powerpoint/2010/main" val="1576158518"/>
              </p:ext>
            </p:extLst>
          </p:nvPr>
        </p:nvGraphicFramePr>
        <p:xfrm>
          <a:off x="-6404644" y="23446"/>
          <a:ext cx="6099844" cy="21922154"/>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86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08924">
                <a:tc gridSpan="2">
                  <a:txBody>
                    <a:bodyPr/>
                    <a:lstStyle/>
                    <a:p>
                      <a:pPr defTabSz="3765639"/>
                      <a:r>
                        <a:rPr lang="en-US" sz="1400" i="0" dirty="0">
                          <a:solidFill>
                            <a:srgbClr val="D9D9D9"/>
                          </a:solidFill>
                          <a:latin typeface="Arial"/>
                          <a:cs typeface="Arial"/>
                        </a:rPr>
                        <a:t>This PowerPoint template produces a </a:t>
                      </a:r>
                      <a:r>
                        <a:rPr lang="en-US" sz="1400" i="0" dirty="0">
                          <a:solidFill>
                            <a:srgbClr val="FFC000"/>
                          </a:solidFill>
                          <a:latin typeface="Arial"/>
                          <a:cs typeface="Arial"/>
                        </a:rPr>
                        <a:t>48"x72"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1849">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presentation poster</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82880" marT="137160">
                    <a:solidFill>
                      <a:srgbClr val="010101"/>
                    </a:solidFill>
                  </a:tcPr>
                </a:tc>
                <a:extLst>
                  <a:ext uri="{0D108BD9-81ED-4DB2-BD59-A6C34878D82A}">
                    <a16:rowId xmlns:a16="http://schemas.microsoft.com/office/drawing/2014/main" val="10008"/>
                  </a:ext>
                </a:extLst>
              </a:tr>
              <a:tr h="3048984">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59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0387">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6029">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0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4639">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372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280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226F281F-A52E-A247-AB80-39C9AF4D0F53}"/>
              </a:ext>
            </a:extLst>
          </p:cNvPr>
          <p:cNvGraphicFramePr>
            <a:graphicFrameLocks noGrp="1"/>
          </p:cNvGraphicFramePr>
          <p:nvPr userDrawn="1">
            <p:extLst>
              <p:ext uri="{D42A27DB-BD31-4B8C-83A1-F6EECF244321}">
                <p14:modId xmlns:p14="http://schemas.microsoft.com/office/powerpoint/2010/main" val="3883041682"/>
              </p:ext>
            </p:extLst>
          </p:nvPr>
        </p:nvGraphicFramePr>
        <p:xfrm>
          <a:off x="33273785"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048288" rtl="0" eaLnBrk="1" latinLnBrk="0" hangingPunct="1">
        <a:spcBef>
          <a:spcPct val="0"/>
        </a:spcBef>
        <a:buNone/>
        <a:defRPr sz="4108" kern="1200">
          <a:solidFill>
            <a:schemeClr val="bg1"/>
          </a:solidFill>
          <a:latin typeface="Trebuchet MS" pitchFamily="34" charset="0"/>
          <a:ea typeface="+mj-ea"/>
          <a:cs typeface="+mj-cs"/>
        </a:defRPr>
      </a:lvl1pPr>
    </p:titleStyle>
    <p:bodyStyle>
      <a:lvl1pPr marL="355624" indent="-355624" algn="l" defTabSz="2048288" rtl="0" eaLnBrk="1" latinLnBrk="0" hangingPunct="1">
        <a:spcBef>
          <a:spcPct val="20000"/>
        </a:spcBef>
        <a:buFont typeface="Arial" pitchFamily="34" charset="0"/>
        <a:buChar char="•"/>
        <a:tabLst/>
        <a:defRPr sz="2240" kern="1200">
          <a:solidFill>
            <a:schemeClr val="tx1"/>
          </a:solidFill>
          <a:latin typeface="+mn-lt"/>
          <a:ea typeface="+mn-ea"/>
          <a:cs typeface="+mn-cs"/>
        </a:defRPr>
      </a:lvl1pPr>
      <a:lvl2pPr marL="355624" indent="-355624" algn="l" defTabSz="2048288" rtl="0" eaLnBrk="1" latinLnBrk="0" hangingPunct="1">
        <a:spcBef>
          <a:spcPct val="20000"/>
        </a:spcBef>
        <a:buFont typeface="Arial" pitchFamily="34" charset="0"/>
        <a:buChar char="–"/>
        <a:tabLst/>
        <a:defRPr sz="1867" kern="1200">
          <a:solidFill>
            <a:schemeClr val="tx1"/>
          </a:solidFill>
          <a:latin typeface="+mn-lt"/>
          <a:ea typeface="+mn-ea"/>
          <a:cs typeface="+mn-cs"/>
        </a:defRPr>
      </a:lvl2pPr>
      <a:lvl3pPr marL="355624" indent="-355624" algn="l" defTabSz="2048288" rtl="0" eaLnBrk="1" latinLnBrk="0" hangingPunct="1">
        <a:spcBef>
          <a:spcPct val="20000"/>
        </a:spcBef>
        <a:buFont typeface="Arial" pitchFamily="34" charset="0"/>
        <a:buChar char="•"/>
        <a:tabLst/>
        <a:defRPr sz="1494" kern="1200">
          <a:solidFill>
            <a:schemeClr val="tx1"/>
          </a:solidFill>
          <a:latin typeface="+mn-lt"/>
          <a:ea typeface="+mn-ea"/>
          <a:cs typeface="+mn-cs"/>
        </a:defRPr>
      </a:lvl3pPr>
      <a:lvl4pPr marL="355624" indent="-355624" algn="l" defTabSz="2048288" rtl="0" eaLnBrk="1" latinLnBrk="0" hangingPunct="1">
        <a:spcBef>
          <a:spcPct val="20000"/>
        </a:spcBef>
        <a:buFont typeface="Arial" pitchFamily="34" charset="0"/>
        <a:buChar char="–"/>
        <a:tabLst/>
        <a:defRPr sz="1121" kern="1200">
          <a:solidFill>
            <a:schemeClr val="tx1"/>
          </a:solidFill>
          <a:latin typeface="+mn-lt"/>
          <a:ea typeface="+mn-ea"/>
          <a:cs typeface="+mn-cs"/>
        </a:defRPr>
      </a:lvl4pPr>
      <a:lvl5pPr marL="355624" indent="-355624" algn="l" defTabSz="2048288" rtl="0" eaLnBrk="1" latinLnBrk="0" hangingPunct="1">
        <a:spcBef>
          <a:spcPct val="20000"/>
        </a:spcBef>
        <a:buFont typeface="Arial" pitchFamily="34" charset="0"/>
        <a:buChar char="»"/>
        <a:tabLst/>
        <a:defRPr sz="1121" kern="1200">
          <a:solidFill>
            <a:schemeClr val="tx1"/>
          </a:solidFill>
          <a:latin typeface="+mn-lt"/>
          <a:ea typeface="+mn-ea"/>
          <a:cs typeface="+mn-cs"/>
        </a:defRPr>
      </a:lvl5pPr>
      <a:lvl6pPr marL="5632795" indent="-512073" algn="l" defTabSz="2048288" rtl="0" eaLnBrk="1" latinLnBrk="0" hangingPunct="1">
        <a:spcBef>
          <a:spcPct val="20000"/>
        </a:spcBef>
        <a:buFont typeface="Arial" pitchFamily="34" charset="0"/>
        <a:buChar char="•"/>
        <a:defRPr sz="4481" kern="1200">
          <a:solidFill>
            <a:schemeClr val="tx1"/>
          </a:solidFill>
          <a:latin typeface="+mn-lt"/>
          <a:ea typeface="+mn-ea"/>
          <a:cs typeface="+mn-cs"/>
        </a:defRPr>
      </a:lvl6pPr>
      <a:lvl7pPr marL="6656939" indent="-512073" algn="l" defTabSz="2048288" rtl="0" eaLnBrk="1" latinLnBrk="0" hangingPunct="1">
        <a:spcBef>
          <a:spcPct val="20000"/>
        </a:spcBef>
        <a:buFont typeface="Arial" pitchFamily="34" charset="0"/>
        <a:buChar char="•"/>
        <a:defRPr sz="4481" kern="1200">
          <a:solidFill>
            <a:schemeClr val="tx1"/>
          </a:solidFill>
          <a:latin typeface="+mn-lt"/>
          <a:ea typeface="+mn-ea"/>
          <a:cs typeface="+mn-cs"/>
        </a:defRPr>
      </a:lvl7pPr>
      <a:lvl8pPr marL="7681083" indent="-512073" algn="l" defTabSz="2048288" rtl="0" eaLnBrk="1" latinLnBrk="0" hangingPunct="1">
        <a:spcBef>
          <a:spcPct val="20000"/>
        </a:spcBef>
        <a:buFont typeface="Arial" pitchFamily="34" charset="0"/>
        <a:buChar char="•"/>
        <a:defRPr sz="4481" kern="1200">
          <a:solidFill>
            <a:schemeClr val="tx1"/>
          </a:solidFill>
          <a:latin typeface="+mn-lt"/>
          <a:ea typeface="+mn-ea"/>
          <a:cs typeface="+mn-cs"/>
        </a:defRPr>
      </a:lvl8pPr>
      <a:lvl9pPr marL="8705228" indent="-512073" algn="l" defTabSz="2048288" rtl="0" eaLnBrk="1" latinLnBrk="0" hangingPunct="1">
        <a:spcBef>
          <a:spcPct val="20000"/>
        </a:spcBef>
        <a:buFont typeface="Arial" pitchFamily="34" charset="0"/>
        <a:buChar char="•"/>
        <a:defRPr sz="4481" kern="1200">
          <a:solidFill>
            <a:schemeClr val="tx1"/>
          </a:solidFill>
          <a:latin typeface="+mn-lt"/>
          <a:ea typeface="+mn-ea"/>
          <a:cs typeface="+mn-cs"/>
        </a:defRPr>
      </a:lvl9pPr>
    </p:bodyStyle>
    <p:otherStyle>
      <a:defPPr>
        <a:defRPr lang="en-US"/>
      </a:defPPr>
      <a:lvl1pPr marL="0" algn="l" defTabSz="2048288" rtl="0" eaLnBrk="1" latinLnBrk="0" hangingPunct="1">
        <a:defRPr sz="4014" kern="1200">
          <a:solidFill>
            <a:schemeClr val="tx1"/>
          </a:solidFill>
          <a:latin typeface="+mn-lt"/>
          <a:ea typeface="+mn-ea"/>
          <a:cs typeface="+mn-cs"/>
        </a:defRPr>
      </a:lvl1pPr>
      <a:lvl2pPr marL="1024146" algn="l" defTabSz="2048288" rtl="0" eaLnBrk="1" latinLnBrk="0" hangingPunct="1">
        <a:defRPr sz="4014" kern="1200">
          <a:solidFill>
            <a:schemeClr val="tx1"/>
          </a:solidFill>
          <a:latin typeface="+mn-lt"/>
          <a:ea typeface="+mn-ea"/>
          <a:cs typeface="+mn-cs"/>
        </a:defRPr>
      </a:lvl2pPr>
      <a:lvl3pPr marL="2048288" algn="l" defTabSz="2048288" rtl="0" eaLnBrk="1" latinLnBrk="0" hangingPunct="1">
        <a:defRPr sz="4014" kern="1200">
          <a:solidFill>
            <a:schemeClr val="tx1"/>
          </a:solidFill>
          <a:latin typeface="+mn-lt"/>
          <a:ea typeface="+mn-ea"/>
          <a:cs typeface="+mn-cs"/>
        </a:defRPr>
      </a:lvl3pPr>
      <a:lvl4pPr marL="3072434" algn="l" defTabSz="2048288" rtl="0" eaLnBrk="1" latinLnBrk="0" hangingPunct="1">
        <a:defRPr sz="4014" kern="1200">
          <a:solidFill>
            <a:schemeClr val="tx1"/>
          </a:solidFill>
          <a:latin typeface="+mn-lt"/>
          <a:ea typeface="+mn-ea"/>
          <a:cs typeface="+mn-cs"/>
        </a:defRPr>
      </a:lvl4pPr>
      <a:lvl5pPr marL="4096578" algn="l" defTabSz="2048288" rtl="0" eaLnBrk="1" latinLnBrk="0" hangingPunct="1">
        <a:defRPr sz="4014" kern="1200">
          <a:solidFill>
            <a:schemeClr val="tx1"/>
          </a:solidFill>
          <a:latin typeface="+mn-lt"/>
          <a:ea typeface="+mn-ea"/>
          <a:cs typeface="+mn-cs"/>
        </a:defRPr>
      </a:lvl5pPr>
      <a:lvl6pPr marL="5120722" algn="l" defTabSz="2048288" rtl="0" eaLnBrk="1" latinLnBrk="0" hangingPunct="1">
        <a:defRPr sz="4014" kern="1200">
          <a:solidFill>
            <a:schemeClr val="tx1"/>
          </a:solidFill>
          <a:latin typeface="+mn-lt"/>
          <a:ea typeface="+mn-ea"/>
          <a:cs typeface="+mn-cs"/>
        </a:defRPr>
      </a:lvl6pPr>
      <a:lvl7pPr marL="6144868" algn="l" defTabSz="2048288" rtl="0" eaLnBrk="1" latinLnBrk="0" hangingPunct="1">
        <a:defRPr sz="4014" kern="1200">
          <a:solidFill>
            <a:schemeClr val="tx1"/>
          </a:solidFill>
          <a:latin typeface="+mn-lt"/>
          <a:ea typeface="+mn-ea"/>
          <a:cs typeface="+mn-cs"/>
        </a:defRPr>
      </a:lvl7pPr>
      <a:lvl8pPr marL="7169012" algn="l" defTabSz="2048288" rtl="0" eaLnBrk="1" latinLnBrk="0" hangingPunct="1">
        <a:defRPr sz="4014" kern="1200">
          <a:solidFill>
            <a:schemeClr val="tx1"/>
          </a:solidFill>
          <a:latin typeface="+mn-lt"/>
          <a:ea typeface="+mn-ea"/>
          <a:cs typeface="+mn-cs"/>
        </a:defRPr>
      </a:lvl8pPr>
      <a:lvl9pPr marL="8193158" algn="l" defTabSz="2048288" rtl="0" eaLnBrk="1" latinLnBrk="0" hangingPunct="1">
        <a:defRPr sz="401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0"/>
            <a:ext cx="32918400" cy="3200400"/>
          </a:xfrm>
          <a:prstGeom prst="rect">
            <a:avLst/>
          </a:prstGeom>
          <a:solidFill>
            <a:schemeClr val="accent1"/>
          </a:solidFill>
          <a:ln w="9525">
            <a:noFill/>
            <a:miter lim="800000"/>
            <a:headEnd/>
            <a:tailEnd/>
          </a:ln>
          <a:effectLst/>
        </p:spPr>
        <p:txBody>
          <a:bodyPr wrap="none" lIns="42671" tIns="21335" rIns="42671" bIns="21335" anchor="ctr"/>
          <a:lstStyle/>
          <a:p>
            <a:pPr>
              <a:defRPr/>
            </a:pPr>
            <a:endParaRPr lang="en-US" sz="2294"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475069" y="21535939"/>
            <a:ext cx="1571625" cy="181690"/>
          </a:xfrm>
          <a:prstGeom prst="rect">
            <a:avLst/>
          </a:prstGeom>
          <a:noFill/>
          <a:ln w="9525">
            <a:noFill/>
            <a:miter lim="800000"/>
            <a:headEnd/>
            <a:tailEnd/>
          </a:ln>
          <a:effectLst/>
        </p:spPr>
        <p:txBody>
          <a:bodyPr wrap="square" lIns="42591" tIns="21291" rIns="42591" bIns="21291">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13" name="Rounded Rectangle 12">
            <a:extLst>
              <a:ext uri="{FF2B5EF4-FFF2-40B4-BE49-F238E27FC236}">
                <a16:creationId xmlns:a16="http://schemas.microsoft.com/office/drawing/2014/main" id="{D485C5EC-23A0-7D40-81CB-4F3ADD296005}"/>
              </a:ext>
            </a:extLst>
          </p:cNvPr>
          <p:cNvSpPr/>
          <p:nvPr userDrawn="1"/>
        </p:nvSpPr>
        <p:spPr>
          <a:xfrm>
            <a:off x="293916" y="3583903"/>
            <a:ext cx="7865146" cy="17824450"/>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94"/>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3209799"/>
            <a:ext cx="329184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12682DA0-9CCF-EF4B-8677-380B0751B423}"/>
              </a:ext>
            </a:extLst>
          </p:cNvPr>
          <p:cNvSpPr/>
          <p:nvPr userDrawn="1"/>
        </p:nvSpPr>
        <p:spPr>
          <a:xfrm>
            <a:off x="8449059" y="3583903"/>
            <a:ext cx="7865146" cy="17824450"/>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94"/>
          </a:p>
        </p:txBody>
      </p:sp>
      <p:sp>
        <p:nvSpPr>
          <p:cNvPr id="17" name="Rounded Rectangle 16">
            <a:extLst>
              <a:ext uri="{FF2B5EF4-FFF2-40B4-BE49-F238E27FC236}">
                <a16:creationId xmlns:a16="http://schemas.microsoft.com/office/drawing/2014/main" id="{D0ACBDFA-3EF8-044B-8D44-7BAE9EFDAB71}"/>
              </a:ext>
            </a:extLst>
          </p:cNvPr>
          <p:cNvSpPr/>
          <p:nvPr userDrawn="1"/>
        </p:nvSpPr>
        <p:spPr>
          <a:xfrm>
            <a:off x="16604200" y="3583903"/>
            <a:ext cx="7865146" cy="17824450"/>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94"/>
          </a:p>
        </p:txBody>
      </p:sp>
      <p:sp>
        <p:nvSpPr>
          <p:cNvPr id="18" name="Rounded Rectangle 17">
            <a:extLst>
              <a:ext uri="{FF2B5EF4-FFF2-40B4-BE49-F238E27FC236}">
                <a16:creationId xmlns:a16="http://schemas.microsoft.com/office/drawing/2014/main" id="{61B1F6FD-800A-7D49-B26F-452110B9E7F4}"/>
              </a:ext>
            </a:extLst>
          </p:cNvPr>
          <p:cNvSpPr/>
          <p:nvPr userDrawn="1"/>
        </p:nvSpPr>
        <p:spPr>
          <a:xfrm>
            <a:off x="24759342" y="3583903"/>
            <a:ext cx="7865146" cy="17824450"/>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94"/>
          </a:p>
        </p:txBody>
      </p:sp>
    </p:spTree>
    <p:extLst>
      <p:ext uri="{BB962C8B-B14F-4D97-AF65-F5344CB8AC3E}">
        <p14:creationId xmlns:p14="http://schemas.microsoft.com/office/powerpoint/2010/main" val="652835277"/>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2048288" rtl="0" eaLnBrk="1" latinLnBrk="0" hangingPunct="1">
        <a:spcBef>
          <a:spcPct val="0"/>
        </a:spcBef>
        <a:buNone/>
        <a:defRPr sz="4108" kern="1200">
          <a:solidFill>
            <a:schemeClr val="bg1"/>
          </a:solidFill>
          <a:latin typeface="Trebuchet MS" pitchFamily="34" charset="0"/>
          <a:ea typeface="+mj-ea"/>
          <a:cs typeface="+mj-cs"/>
        </a:defRPr>
      </a:lvl1pPr>
    </p:titleStyle>
    <p:bodyStyle>
      <a:lvl1pPr marL="355624" indent="-355624" algn="l" defTabSz="2048288" rtl="0" eaLnBrk="1" latinLnBrk="0" hangingPunct="1">
        <a:spcBef>
          <a:spcPct val="20000"/>
        </a:spcBef>
        <a:buFont typeface="Arial" pitchFamily="34" charset="0"/>
        <a:buChar char="•"/>
        <a:tabLst/>
        <a:defRPr sz="2240" kern="1200">
          <a:solidFill>
            <a:schemeClr val="tx1"/>
          </a:solidFill>
          <a:latin typeface="+mn-lt"/>
          <a:ea typeface="+mn-ea"/>
          <a:cs typeface="+mn-cs"/>
        </a:defRPr>
      </a:lvl1pPr>
      <a:lvl2pPr marL="355624" indent="-355624" algn="l" defTabSz="2048288" rtl="0" eaLnBrk="1" latinLnBrk="0" hangingPunct="1">
        <a:spcBef>
          <a:spcPct val="20000"/>
        </a:spcBef>
        <a:buFont typeface="Arial" pitchFamily="34" charset="0"/>
        <a:buChar char="–"/>
        <a:tabLst/>
        <a:defRPr sz="1867" kern="1200">
          <a:solidFill>
            <a:schemeClr val="tx1"/>
          </a:solidFill>
          <a:latin typeface="+mn-lt"/>
          <a:ea typeface="+mn-ea"/>
          <a:cs typeface="+mn-cs"/>
        </a:defRPr>
      </a:lvl2pPr>
      <a:lvl3pPr marL="355624" indent="-355624" algn="l" defTabSz="2048288" rtl="0" eaLnBrk="1" latinLnBrk="0" hangingPunct="1">
        <a:spcBef>
          <a:spcPct val="20000"/>
        </a:spcBef>
        <a:buFont typeface="Arial" pitchFamily="34" charset="0"/>
        <a:buChar char="•"/>
        <a:tabLst/>
        <a:defRPr sz="1494" kern="1200">
          <a:solidFill>
            <a:schemeClr val="tx1"/>
          </a:solidFill>
          <a:latin typeface="+mn-lt"/>
          <a:ea typeface="+mn-ea"/>
          <a:cs typeface="+mn-cs"/>
        </a:defRPr>
      </a:lvl3pPr>
      <a:lvl4pPr marL="355624" indent="-355624" algn="l" defTabSz="2048288" rtl="0" eaLnBrk="1" latinLnBrk="0" hangingPunct="1">
        <a:spcBef>
          <a:spcPct val="20000"/>
        </a:spcBef>
        <a:buFont typeface="Arial" pitchFamily="34" charset="0"/>
        <a:buChar char="–"/>
        <a:tabLst/>
        <a:defRPr sz="1121" kern="1200">
          <a:solidFill>
            <a:schemeClr val="tx1"/>
          </a:solidFill>
          <a:latin typeface="+mn-lt"/>
          <a:ea typeface="+mn-ea"/>
          <a:cs typeface="+mn-cs"/>
        </a:defRPr>
      </a:lvl4pPr>
      <a:lvl5pPr marL="355624" indent="-355624" algn="l" defTabSz="2048288" rtl="0" eaLnBrk="1" latinLnBrk="0" hangingPunct="1">
        <a:spcBef>
          <a:spcPct val="20000"/>
        </a:spcBef>
        <a:buFont typeface="Arial" pitchFamily="34" charset="0"/>
        <a:buChar char="»"/>
        <a:tabLst/>
        <a:defRPr sz="1121" kern="1200">
          <a:solidFill>
            <a:schemeClr val="tx1"/>
          </a:solidFill>
          <a:latin typeface="+mn-lt"/>
          <a:ea typeface="+mn-ea"/>
          <a:cs typeface="+mn-cs"/>
        </a:defRPr>
      </a:lvl5pPr>
      <a:lvl6pPr marL="5632795" indent="-512073" algn="l" defTabSz="2048288" rtl="0" eaLnBrk="1" latinLnBrk="0" hangingPunct="1">
        <a:spcBef>
          <a:spcPct val="20000"/>
        </a:spcBef>
        <a:buFont typeface="Arial" pitchFamily="34" charset="0"/>
        <a:buChar char="•"/>
        <a:defRPr sz="4481" kern="1200">
          <a:solidFill>
            <a:schemeClr val="tx1"/>
          </a:solidFill>
          <a:latin typeface="+mn-lt"/>
          <a:ea typeface="+mn-ea"/>
          <a:cs typeface="+mn-cs"/>
        </a:defRPr>
      </a:lvl6pPr>
      <a:lvl7pPr marL="6656939" indent="-512073" algn="l" defTabSz="2048288" rtl="0" eaLnBrk="1" latinLnBrk="0" hangingPunct="1">
        <a:spcBef>
          <a:spcPct val="20000"/>
        </a:spcBef>
        <a:buFont typeface="Arial" pitchFamily="34" charset="0"/>
        <a:buChar char="•"/>
        <a:defRPr sz="4481" kern="1200">
          <a:solidFill>
            <a:schemeClr val="tx1"/>
          </a:solidFill>
          <a:latin typeface="+mn-lt"/>
          <a:ea typeface="+mn-ea"/>
          <a:cs typeface="+mn-cs"/>
        </a:defRPr>
      </a:lvl7pPr>
      <a:lvl8pPr marL="7681083" indent="-512073" algn="l" defTabSz="2048288" rtl="0" eaLnBrk="1" latinLnBrk="0" hangingPunct="1">
        <a:spcBef>
          <a:spcPct val="20000"/>
        </a:spcBef>
        <a:buFont typeface="Arial" pitchFamily="34" charset="0"/>
        <a:buChar char="•"/>
        <a:defRPr sz="4481" kern="1200">
          <a:solidFill>
            <a:schemeClr val="tx1"/>
          </a:solidFill>
          <a:latin typeface="+mn-lt"/>
          <a:ea typeface="+mn-ea"/>
          <a:cs typeface="+mn-cs"/>
        </a:defRPr>
      </a:lvl8pPr>
      <a:lvl9pPr marL="8705228" indent="-512073" algn="l" defTabSz="2048288" rtl="0" eaLnBrk="1" latinLnBrk="0" hangingPunct="1">
        <a:spcBef>
          <a:spcPct val="20000"/>
        </a:spcBef>
        <a:buFont typeface="Arial" pitchFamily="34" charset="0"/>
        <a:buChar char="•"/>
        <a:defRPr sz="4481" kern="1200">
          <a:solidFill>
            <a:schemeClr val="tx1"/>
          </a:solidFill>
          <a:latin typeface="+mn-lt"/>
          <a:ea typeface="+mn-ea"/>
          <a:cs typeface="+mn-cs"/>
        </a:defRPr>
      </a:lvl9pPr>
    </p:bodyStyle>
    <p:otherStyle>
      <a:defPPr>
        <a:defRPr lang="en-US"/>
      </a:defPPr>
      <a:lvl1pPr marL="0" algn="l" defTabSz="2048288" rtl="0" eaLnBrk="1" latinLnBrk="0" hangingPunct="1">
        <a:defRPr sz="4014" kern="1200">
          <a:solidFill>
            <a:schemeClr val="tx1"/>
          </a:solidFill>
          <a:latin typeface="+mn-lt"/>
          <a:ea typeface="+mn-ea"/>
          <a:cs typeface="+mn-cs"/>
        </a:defRPr>
      </a:lvl1pPr>
      <a:lvl2pPr marL="1024146" algn="l" defTabSz="2048288" rtl="0" eaLnBrk="1" latinLnBrk="0" hangingPunct="1">
        <a:defRPr sz="4014" kern="1200">
          <a:solidFill>
            <a:schemeClr val="tx1"/>
          </a:solidFill>
          <a:latin typeface="+mn-lt"/>
          <a:ea typeface="+mn-ea"/>
          <a:cs typeface="+mn-cs"/>
        </a:defRPr>
      </a:lvl2pPr>
      <a:lvl3pPr marL="2048288" algn="l" defTabSz="2048288" rtl="0" eaLnBrk="1" latinLnBrk="0" hangingPunct="1">
        <a:defRPr sz="4014" kern="1200">
          <a:solidFill>
            <a:schemeClr val="tx1"/>
          </a:solidFill>
          <a:latin typeface="+mn-lt"/>
          <a:ea typeface="+mn-ea"/>
          <a:cs typeface="+mn-cs"/>
        </a:defRPr>
      </a:lvl3pPr>
      <a:lvl4pPr marL="3072434" algn="l" defTabSz="2048288" rtl="0" eaLnBrk="1" latinLnBrk="0" hangingPunct="1">
        <a:defRPr sz="4014" kern="1200">
          <a:solidFill>
            <a:schemeClr val="tx1"/>
          </a:solidFill>
          <a:latin typeface="+mn-lt"/>
          <a:ea typeface="+mn-ea"/>
          <a:cs typeface="+mn-cs"/>
        </a:defRPr>
      </a:lvl4pPr>
      <a:lvl5pPr marL="4096578" algn="l" defTabSz="2048288" rtl="0" eaLnBrk="1" latinLnBrk="0" hangingPunct="1">
        <a:defRPr sz="4014" kern="1200">
          <a:solidFill>
            <a:schemeClr val="tx1"/>
          </a:solidFill>
          <a:latin typeface="+mn-lt"/>
          <a:ea typeface="+mn-ea"/>
          <a:cs typeface="+mn-cs"/>
        </a:defRPr>
      </a:lvl5pPr>
      <a:lvl6pPr marL="5120722" algn="l" defTabSz="2048288" rtl="0" eaLnBrk="1" latinLnBrk="0" hangingPunct="1">
        <a:defRPr sz="4014" kern="1200">
          <a:solidFill>
            <a:schemeClr val="tx1"/>
          </a:solidFill>
          <a:latin typeface="+mn-lt"/>
          <a:ea typeface="+mn-ea"/>
          <a:cs typeface="+mn-cs"/>
        </a:defRPr>
      </a:lvl6pPr>
      <a:lvl7pPr marL="6144868" algn="l" defTabSz="2048288" rtl="0" eaLnBrk="1" latinLnBrk="0" hangingPunct="1">
        <a:defRPr sz="4014" kern="1200">
          <a:solidFill>
            <a:schemeClr val="tx1"/>
          </a:solidFill>
          <a:latin typeface="+mn-lt"/>
          <a:ea typeface="+mn-ea"/>
          <a:cs typeface="+mn-cs"/>
        </a:defRPr>
      </a:lvl7pPr>
      <a:lvl8pPr marL="7169012" algn="l" defTabSz="2048288" rtl="0" eaLnBrk="1" latinLnBrk="0" hangingPunct="1">
        <a:defRPr sz="4014" kern="1200">
          <a:solidFill>
            <a:schemeClr val="tx1"/>
          </a:solidFill>
          <a:latin typeface="+mn-lt"/>
          <a:ea typeface="+mn-ea"/>
          <a:cs typeface="+mn-cs"/>
        </a:defRPr>
      </a:lvl8pPr>
      <a:lvl9pPr marL="8193158" algn="l" defTabSz="2048288" rtl="0" eaLnBrk="1" latinLnBrk="0" hangingPunct="1">
        <a:defRPr sz="40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1015FC-FADF-1380-256E-FEBA04057562}"/>
              </a:ext>
            </a:extLst>
          </p:cNvPr>
          <p:cNvSpPr>
            <a:spLocks noGrp="1"/>
          </p:cNvSpPr>
          <p:nvPr>
            <p:ph type="body" sz="quarter" idx="15"/>
          </p:nvPr>
        </p:nvSpPr>
        <p:spPr/>
        <p:txBody>
          <a:bodyPr/>
          <a:lstStyle/>
          <a:p>
            <a:endParaRPr lang="en-US" dirty="0"/>
          </a:p>
        </p:txBody>
      </p:sp>
      <p:sp>
        <p:nvSpPr>
          <p:cNvPr id="3" name="Text Placeholder 2">
            <a:extLst>
              <a:ext uri="{FF2B5EF4-FFF2-40B4-BE49-F238E27FC236}">
                <a16:creationId xmlns:a16="http://schemas.microsoft.com/office/drawing/2014/main" id="{06CB9A8B-3812-F917-4610-FD369B117761}"/>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id="{9E3CF589-2CE2-D4EB-10F8-2B731F3D9FA8}"/>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30E974BA-20BA-401C-CD03-CB262CF53FB7}"/>
              </a:ext>
            </a:extLst>
          </p:cNvPr>
          <p:cNvSpPr>
            <a:spLocks noGrp="1"/>
          </p:cNvSpPr>
          <p:nvPr>
            <p:ph type="body" sz="quarter" idx="10"/>
          </p:nvPr>
        </p:nvSpPr>
        <p:spPr/>
        <p:txBody>
          <a:bodyPr/>
          <a:lstStyle/>
          <a:p>
            <a:endParaRPr lang="en-US"/>
          </a:p>
        </p:txBody>
      </p:sp>
      <p:sp>
        <p:nvSpPr>
          <p:cNvPr id="6" name="Text Placeholder 5">
            <a:extLst>
              <a:ext uri="{FF2B5EF4-FFF2-40B4-BE49-F238E27FC236}">
                <a16:creationId xmlns:a16="http://schemas.microsoft.com/office/drawing/2014/main" id="{4C5E4653-CDCF-839B-07EC-3EF3B5E85E61}"/>
              </a:ext>
            </a:extLst>
          </p:cNvPr>
          <p:cNvSpPr>
            <a:spLocks noGrp="1"/>
          </p:cNvSpPr>
          <p:nvPr>
            <p:ph type="body" sz="quarter" idx="34"/>
          </p:nvPr>
        </p:nvSpPr>
        <p:spPr>
          <a:xfrm>
            <a:off x="304803" y="4198078"/>
            <a:ext cx="7848597" cy="677108"/>
          </a:xfrm>
        </p:spPr>
        <p:txBody>
          <a:bodyPr lIns="182880" tIns="182880" rIns="182880" bIns="182880"/>
          <a:lstStyle/>
          <a:p>
            <a:endParaRPr lang="en-US" dirty="0"/>
          </a:p>
        </p:txBody>
      </p:sp>
      <p:sp>
        <p:nvSpPr>
          <p:cNvPr id="7" name="Text Placeholder 6">
            <a:extLst>
              <a:ext uri="{FF2B5EF4-FFF2-40B4-BE49-F238E27FC236}">
                <a16:creationId xmlns:a16="http://schemas.microsoft.com/office/drawing/2014/main" id="{CB14CB60-DCB6-FD08-1D8B-846267292AE9}"/>
              </a:ext>
            </a:extLst>
          </p:cNvPr>
          <p:cNvSpPr>
            <a:spLocks noGrp="1"/>
          </p:cNvSpPr>
          <p:nvPr>
            <p:ph type="body" sz="quarter" idx="17"/>
          </p:nvPr>
        </p:nvSpPr>
        <p:spPr/>
        <p:txBody>
          <a:bodyPr/>
          <a:lstStyle/>
          <a:p>
            <a:endParaRPr lang="en-US"/>
          </a:p>
        </p:txBody>
      </p:sp>
      <p:sp>
        <p:nvSpPr>
          <p:cNvPr id="8" name="Text Placeholder 7">
            <a:extLst>
              <a:ext uri="{FF2B5EF4-FFF2-40B4-BE49-F238E27FC236}">
                <a16:creationId xmlns:a16="http://schemas.microsoft.com/office/drawing/2014/main" id="{A19AC6C2-84EF-0424-3498-8BE0412BE07B}"/>
              </a:ext>
            </a:extLst>
          </p:cNvPr>
          <p:cNvSpPr>
            <a:spLocks noGrp="1"/>
          </p:cNvSpPr>
          <p:nvPr>
            <p:ph type="body" sz="quarter" idx="33"/>
          </p:nvPr>
        </p:nvSpPr>
        <p:spPr>
          <a:xfrm>
            <a:off x="304803" y="11862469"/>
            <a:ext cx="7848597" cy="677108"/>
          </a:xfrm>
        </p:spPr>
        <p:txBody>
          <a:bodyPr lIns="182880" tIns="182880" rIns="182880" bIns="182880"/>
          <a:lstStyle/>
          <a:p>
            <a:endParaRPr lang="en-US"/>
          </a:p>
        </p:txBody>
      </p:sp>
      <p:sp>
        <p:nvSpPr>
          <p:cNvPr id="9" name="Text Placeholder 8">
            <a:extLst>
              <a:ext uri="{FF2B5EF4-FFF2-40B4-BE49-F238E27FC236}">
                <a16:creationId xmlns:a16="http://schemas.microsoft.com/office/drawing/2014/main" id="{1CCB4669-D852-5BE9-2157-E838BAE6A376}"/>
              </a:ext>
            </a:extLst>
          </p:cNvPr>
          <p:cNvSpPr>
            <a:spLocks noGrp="1"/>
          </p:cNvSpPr>
          <p:nvPr>
            <p:ph type="body" sz="quarter" idx="18"/>
          </p:nvPr>
        </p:nvSpPr>
        <p:spPr/>
        <p:txBody>
          <a:bodyPr/>
          <a:lstStyle/>
          <a:p>
            <a:endParaRPr lang="en-US"/>
          </a:p>
        </p:txBody>
      </p:sp>
      <p:sp>
        <p:nvSpPr>
          <p:cNvPr id="10" name="Text Placeholder 9">
            <a:extLst>
              <a:ext uri="{FF2B5EF4-FFF2-40B4-BE49-F238E27FC236}">
                <a16:creationId xmlns:a16="http://schemas.microsoft.com/office/drawing/2014/main" id="{7D4E9D74-FF41-0FC1-DBA9-A6BC491E0100}"/>
              </a:ext>
            </a:extLst>
          </p:cNvPr>
          <p:cNvSpPr>
            <a:spLocks noGrp="1"/>
          </p:cNvSpPr>
          <p:nvPr>
            <p:ph type="body" sz="quarter" idx="19"/>
          </p:nvPr>
        </p:nvSpPr>
        <p:spPr/>
        <p:txBody>
          <a:bodyPr/>
          <a:lstStyle/>
          <a:p>
            <a:endParaRPr lang="en-US"/>
          </a:p>
        </p:txBody>
      </p:sp>
      <p:sp>
        <p:nvSpPr>
          <p:cNvPr id="11" name="Text Placeholder 10">
            <a:extLst>
              <a:ext uri="{FF2B5EF4-FFF2-40B4-BE49-F238E27FC236}">
                <a16:creationId xmlns:a16="http://schemas.microsoft.com/office/drawing/2014/main" id="{8E12F337-40F3-30C7-47BB-B5A2DD1BB4A1}"/>
              </a:ext>
            </a:extLst>
          </p:cNvPr>
          <p:cNvSpPr>
            <a:spLocks noGrp="1"/>
          </p:cNvSpPr>
          <p:nvPr>
            <p:ph type="body" sz="quarter" idx="20"/>
          </p:nvPr>
        </p:nvSpPr>
        <p:spPr/>
        <p:txBody>
          <a:bodyPr/>
          <a:lstStyle/>
          <a:p>
            <a:endParaRPr lang="en-US"/>
          </a:p>
        </p:txBody>
      </p:sp>
      <p:sp>
        <p:nvSpPr>
          <p:cNvPr id="12" name="Text Placeholder 11">
            <a:extLst>
              <a:ext uri="{FF2B5EF4-FFF2-40B4-BE49-F238E27FC236}">
                <a16:creationId xmlns:a16="http://schemas.microsoft.com/office/drawing/2014/main" id="{D7478ADB-C81E-1897-8CCB-5E73645906F8}"/>
              </a:ext>
            </a:extLst>
          </p:cNvPr>
          <p:cNvSpPr>
            <a:spLocks noGrp="1"/>
          </p:cNvSpPr>
          <p:nvPr>
            <p:ph type="body" sz="quarter" idx="21"/>
          </p:nvPr>
        </p:nvSpPr>
        <p:spPr/>
        <p:txBody>
          <a:bodyPr/>
          <a:lstStyle/>
          <a:p>
            <a:endParaRPr lang="en-US"/>
          </a:p>
        </p:txBody>
      </p:sp>
      <p:sp>
        <p:nvSpPr>
          <p:cNvPr id="13" name="Text Placeholder 12">
            <a:extLst>
              <a:ext uri="{FF2B5EF4-FFF2-40B4-BE49-F238E27FC236}">
                <a16:creationId xmlns:a16="http://schemas.microsoft.com/office/drawing/2014/main" id="{D26C18C0-3A53-96D1-6C83-E8B78A318D7E}"/>
              </a:ext>
            </a:extLst>
          </p:cNvPr>
          <p:cNvSpPr>
            <a:spLocks noGrp="1"/>
          </p:cNvSpPr>
          <p:nvPr>
            <p:ph type="body" sz="quarter" idx="22"/>
          </p:nvPr>
        </p:nvSpPr>
        <p:spPr/>
        <p:txBody>
          <a:bodyPr/>
          <a:lstStyle/>
          <a:p>
            <a:endParaRPr lang="en-US"/>
          </a:p>
        </p:txBody>
      </p:sp>
      <p:sp>
        <p:nvSpPr>
          <p:cNvPr id="14" name="Text Placeholder 13">
            <a:extLst>
              <a:ext uri="{FF2B5EF4-FFF2-40B4-BE49-F238E27FC236}">
                <a16:creationId xmlns:a16="http://schemas.microsoft.com/office/drawing/2014/main" id="{2F1C597B-5B4A-8529-6BBC-90A248F95169}"/>
              </a:ext>
            </a:extLst>
          </p:cNvPr>
          <p:cNvSpPr>
            <a:spLocks noGrp="1"/>
          </p:cNvSpPr>
          <p:nvPr>
            <p:ph type="body" sz="quarter" idx="35"/>
          </p:nvPr>
        </p:nvSpPr>
        <p:spPr>
          <a:xfrm>
            <a:off x="24765003" y="19423963"/>
            <a:ext cx="7848597" cy="677108"/>
          </a:xfrm>
        </p:spPr>
        <p:txBody>
          <a:bodyPr lIns="182880" tIns="182880" rIns="182880" bIns="182880"/>
          <a:lstStyle/>
          <a:p>
            <a:endParaRPr lang="en-US"/>
          </a:p>
        </p:txBody>
      </p:sp>
      <p:sp>
        <p:nvSpPr>
          <p:cNvPr id="15" name="Text Placeholder 14">
            <a:extLst>
              <a:ext uri="{FF2B5EF4-FFF2-40B4-BE49-F238E27FC236}">
                <a16:creationId xmlns:a16="http://schemas.microsoft.com/office/drawing/2014/main" id="{D00D81EC-AAF1-38A3-46FD-1E7440D6CF79}"/>
              </a:ext>
            </a:extLst>
          </p:cNvPr>
          <p:cNvSpPr>
            <a:spLocks noGrp="1"/>
          </p:cNvSpPr>
          <p:nvPr>
            <p:ph type="body" sz="quarter" idx="36"/>
          </p:nvPr>
        </p:nvSpPr>
        <p:spPr>
          <a:xfrm>
            <a:off x="24765003" y="15192159"/>
            <a:ext cx="7848597" cy="677108"/>
          </a:xfrm>
        </p:spPr>
        <p:txBody>
          <a:bodyPr lIns="182880" tIns="182880" rIns="182880" bIns="182880"/>
          <a:lstStyle/>
          <a:p>
            <a:endParaRPr lang="en-US"/>
          </a:p>
        </p:txBody>
      </p:sp>
      <p:sp>
        <p:nvSpPr>
          <p:cNvPr id="16" name="Text Placeholder 15">
            <a:extLst>
              <a:ext uri="{FF2B5EF4-FFF2-40B4-BE49-F238E27FC236}">
                <a16:creationId xmlns:a16="http://schemas.microsoft.com/office/drawing/2014/main" id="{6DEC3BED-E7E5-8F6E-A4A3-64CB56E8F806}"/>
              </a:ext>
            </a:extLst>
          </p:cNvPr>
          <p:cNvSpPr>
            <a:spLocks noGrp="1"/>
          </p:cNvSpPr>
          <p:nvPr>
            <p:ph type="body" sz="quarter" idx="37"/>
          </p:nvPr>
        </p:nvSpPr>
        <p:spPr>
          <a:xfrm>
            <a:off x="24765000" y="4294709"/>
            <a:ext cx="7848597" cy="677108"/>
          </a:xfrm>
        </p:spPr>
        <p:txBody>
          <a:bodyPr lIns="182880" tIns="182880" rIns="182880" bIns="182880"/>
          <a:lstStyle/>
          <a:p>
            <a:endParaRPr lang="en-US"/>
          </a:p>
        </p:txBody>
      </p:sp>
      <p:sp>
        <p:nvSpPr>
          <p:cNvPr id="17" name="Text Placeholder 16">
            <a:extLst>
              <a:ext uri="{FF2B5EF4-FFF2-40B4-BE49-F238E27FC236}">
                <a16:creationId xmlns:a16="http://schemas.microsoft.com/office/drawing/2014/main" id="{E91A4D28-1BE2-4891-D906-64E3A326C488}"/>
              </a:ext>
            </a:extLst>
          </p:cNvPr>
          <p:cNvSpPr>
            <a:spLocks noGrp="1"/>
          </p:cNvSpPr>
          <p:nvPr>
            <p:ph type="body" sz="quarter" idx="38"/>
          </p:nvPr>
        </p:nvSpPr>
        <p:spPr>
          <a:xfrm>
            <a:off x="16611600" y="4271458"/>
            <a:ext cx="7848597" cy="677108"/>
          </a:xfrm>
        </p:spPr>
        <p:txBody>
          <a:bodyPr lIns="182880" tIns="182880" rIns="182880" bIns="182880"/>
          <a:lstStyle/>
          <a:p>
            <a:endParaRPr lang="en-US"/>
          </a:p>
        </p:txBody>
      </p:sp>
      <p:sp>
        <p:nvSpPr>
          <p:cNvPr id="18" name="Text Placeholder 17">
            <a:extLst>
              <a:ext uri="{FF2B5EF4-FFF2-40B4-BE49-F238E27FC236}">
                <a16:creationId xmlns:a16="http://schemas.microsoft.com/office/drawing/2014/main" id="{FB4944D3-96F0-94B2-49B6-19168A97244D}"/>
              </a:ext>
            </a:extLst>
          </p:cNvPr>
          <p:cNvSpPr>
            <a:spLocks noGrp="1"/>
          </p:cNvSpPr>
          <p:nvPr>
            <p:ph type="body" sz="quarter" idx="39"/>
          </p:nvPr>
        </p:nvSpPr>
        <p:spPr>
          <a:xfrm>
            <a:off x="8458203" y="4271457"/>
            <a:ext cx="7848597" cy="677108"/>
          </a:xfrm>
        </p:spPr>
        <p:txBody>
          <a:bodyPr lIns="182880" tIns="182880" rIns="182880" bIns="182880"/>
          <a:lstStyle/>
          <a:p>
            <a:endParaRPr lang="en-US"/>
          </a:p>
        </p:txBody>
      </p:sp>
    </p:spTree>
    <p:extLst>
      <p:ext uri="{BB962C8B-B14F-4D97-AF65-F5344CB8AC3E}">
        <p14:creationId xmlns:p14="http://schemas.microsoft.com/office/powerpoint/2010/main" val="2674038183"/>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PosterPresentations.com-48x72-Template" id="{462BDD60-3213-474D-985B-39474EB5D958}" vid="{6A874738-AD2E-CB4B-BF56-45DAD10AC00D}"/>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PosterPresentations.com-48x72-Template" id="{462BDD60-3213-474D-985B-39474EB5D958}" vid="{D1A91AAA-BDC6-9E40-BA46-8DB84A85ED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485</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Arial Narrow</vt:lpstr>
      <vt:lpstr>Calibri</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Station 5</cp:lastModifiedBy>
  <cp:revision>11</cp:revision>
  <dcterms:created xsi:type="dcterms:W3CDTF">2019-01-10T00:01:31Z</dcterms:created>
  <dcterms:modified xsi:type="dcterms:W3CDTF">2024-08-23T16:47:44Z</dcterms:modified>
</cp:coreProperties>
</file>