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 id="2147483655" r:id="rId2"/>
  </p:sldMasterIdLst>
  <p:notesMasterIdLst>
    <p:notesMasterId r:id="rId4"/>
  </p:notesMasterIdLst>
  <p:handoutMasterIdLst>
    <p:handoutMasterId r:id="rId5"/>
  </p:handoutMasterIdLst>
  <p:sldIdLst>
    <p:sldId id="258" r:id="rId3"/>
  </p:sldIdLst>
  <p:sldSz cx="25146000" cy="35999738"/>
  <p:notesSz cx="6858000" cy="9144000"/>
  <p:defaultTextStyle>
    <a:defPPr>
      <a:defRPr lang="en-US"/>
    </a:defPPr>
    <a:lvl1pPr marL="0" algn="l" defTabSz="2614121" rtl="0" eaLnBrk="1" latinLnBrk="0" hangingPunct="1">
      <a:defRPr sz="5122" kern="1200">
        <a:solidFill>
          <a:schemeClr val="tx1"/>
        </a:solidFill>
        <a:latin typeface="+mn-lt"/>
        <a:ea typeface="+mn-ea"/>
        <a:cs typeface="+mn-cs"/>
      </a:defRPr>
    </a:lvl1pPr>
    <a:lvl2pPr marL="1307061" algn="l" defTabSz="2614121" rtl="0" eaLnBrk="1" latinLnBrk="0" hangingPunct="1">
      <a:defRPr sz="5122" kern="1200">
        <a:solidFill>
          <a:schemeClr val="tx1"/>
        </a:solidFill>
        <a:latin typeface="+mn-lt"/>
        <a:ea typeface="+mn-ea"/>
        <a:cs typeface="+mn-cs"/>
      </a:defRPr>
    </a:lvl2pPr>
    <a:lvl3pPr marL="2614121" algn="l" defTabSz="2614121" rtl="0" eaLnBrk="1" latinLnBrk="0" hangingPunct="1">
      <a:defRPr sz="5122" kern="1200">
        <a:solidFill>
          <a:schemeClr val="tx1"/>
        </a:solidFill>
        <a:latin typeface="+mn-lt"/>
        <a:ea typeface="+mn-ea"/>
        <a:cs typeface="+mn-cs"/>
      </a:defRPr>
    </a:lvl3pPr>
    <a:lvl4pPr marL="3921181" algn="l" defTabSz="2614121" rtl="0" eaLnBrk="1" latinLnBrk="0" hangingPunct="1">
      <a:defRPr sz="5122" kern="1200">
        <a:solidFill>
          <a:schemeClr val="tx1"/>
        </a:solidFill>
        <a:latin typeface="+mn-lt"/>
        <a:ea typeface="+mn-ea"/>
        <a:cs typeface="+mn-cs"/>
      </a:defRPr>
    </a:lvl4pPr>
    <a:lvl5pPr marL="5228241" algn="l" defTabSz="2614121" rtl="0" eaLnBrk="1" latinLnBrk="0" hangingPunct="1">
      <a:defRPr sz="5122" kern="1200">
        <a:solidFill>
          <a:schemeClr val="tx1"/>
        </a:solidFill>
        <a:latin typeface="+mn-lt"/>
        <a:ea typeface="+mn-ea"/>
        <a:cs typeface="+mn-cs"/>
      </a:defRPr>
    </a:lvl5pPr>
    <a:lvl6pPr marL="6535303" algn="l" defTabSz="2614121" rtl="0" eaLnBrk="1" latinLnBrk="0" hangingPunct="1">
      <a:defRPr sz="5122" kern="1200">
        <a:solidFill>
          <a:schemeClr val="tx1"/>
        </a:solidFill>
        <a:latin typeface="+mn-lt"/>
        <a:ea typeface="+mn-ea"/>
        <a:cs typeface="+mn-cs"/>
      </a:defRPr>
    </a:lvl6pPr>
    <a:lvl7pPr marL="7842363" algn="l" defTabSz="2614121" rtl="0" eaLnBrk="1" latinLnBrk="0" hangingPunct="1">
      <a:defRPr sz="5122" kern="1200">
        <a:solidFill>
          <a:schemeClr val="tx1"/>
        </a:solidFill>
        <a:latin typeface="+mn-lt"/>
        <a:ea typeface="+mn-ea"/>
        <a:cs typeface="+mn-cs"/>
      </a:defRPr>
    </a:lvl7pPr>
    <a:lvl8pPr marL="9149423" algn="l" defTabSz="2614121" rtl="0" eaLnBrk="1" latinLnBrk="0" hangingPunct="1">
      <a:defRPr sz="5122" kern="1200">
        <a:solidFill>
          <a:schemeClr val="tx1"/>
        </a:solidFill>
        <a:latin typeface="+mn-lt"/>
        <a:ea typeface="+mn-ea"/>
        <a:cs typeface="+mn-cs"/>
      </a:defRPr>
    </a:lvl8pPr>
    <a:lvl9pPr marL="10456484" algn="l" defTabSz="2614121" rtl="0" eaLnBrk="1" latinLnBrk="0" hangingPunct="1">
      <a:defRPr sz="5122"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D5ED"/>
    <a:srgbClr val="F6F8FC"/>
    <a:srgbClr val="545554"/>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94" autoAdjust="0"/>
    <p:restoredTop sz="94763" autoAdjust="0"/>
  </p:normalViewPr>
  <p:slideViewPr>
    <p:cSldViewPr snapToGrid="0" snapToObjects="1" showGuides="1">
      <p:cViewPr varScale="1">
        <p:scale>
          <a:sx n="23" d="100"/>
          <a:sy n="23" d="100"/>
        </p:scale>
        <p:origin x="3744" y="320"/>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8/9/19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8/9/19</a:t>
            </a:fld>
            <a:endParaRPr lang="en-US" dirty="0"/>
          </a:p>
        </p:txBody>
      </p:sp>
      <p:sp>
        <p:nvSpPr>
          <p:cNvPr id="4" name="Slide Image Placeholder 3"/>
          <p:cNvSpPr>
            <a:spLocks noGrp="1" noRot="1" noChangeAspect="1"/>
          </p:cNvSpPr>
          <p:nvPr>
            <p:ph type="sldImg" idx="2"/>
          </p:nvPr>
        </p:nvSpPr>
        <p:spPr>
          <a:xfrm>
            <a:off x="2232025" y="685800"/>
            <a:ext cx="23939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2614121" rtl="0" eaLnBrk="1" latinLnBrk="0" hangingPunct="1">
      <a:defRPr sz="3454" kern="1200">
        <a:solidFill>
          <a:schemeClr val="tx1"/>
        </a:solidFill>
        <a:latin typeface="+mn-lt"/>
        <a:ea typeface="+mn-ea"/>
        <a:cs typeface="+mn-cs"/>
      </a:defRPr>
    </a:lvl1pPr>
    <a:lvl2pPr marL="1307061" algn="l" defTabSz="2614121" rtl="0" eaLnBrk="1" latinLnBrk="0" hangingPunct="1">
      <a:defRPr sz="3454" kern="1200">
        <a:solidFill>
          <a:schemeClr val="tx1"/>
        </a:solidFill>
        <a:latin typeface="+mn-lt"/>
        <a:ea typeface="+mn-ea"/>
        <a:cs typeface="+mn-cs"/>
      </a:defRPr>
    </a:lvl2pPr>
    <a:lvl3pPr marL="2614121" algn="l" defTabSz="2614121" rtl="0" eaLnBrk="1" latinLnBrk="0" hangingPunct="1">
      <a:defRPr sz="3454" kern="1200">
        <a:solidFill>
          <a:schemeClr val="tx1"/>
        </a:solidFill>
        <a:latin typeface="+mn-lt"/>
        <a:ea typeface="+mn-ea"/>
        <a:cs typeface="+mn-cs"/>
      </a:defRPr>
    </a:lvl3pPr>
    <a:lvl4pPr marL="3921181" algn="l" defTabSz="2614121" rtl="0" eaLnBrk="1" latinLnBrk="0" hangingPunct="1">
      <a:defRPr sz="3454" kern="1200">
        <a:solidFill>
          <a:schemeClr val="tx1"/>
        </a:solidFill>
        <a:latin typeface="+mn-lt"/>
        <a:ea typeface="+mn-ea"/>
        <a:cs typeface="+mn-cs"/>
      </a:defRPr>
    </a:lvl4pPr>
    <a:lvl5pPr marL="5228241" algn="l" defTabSz="2614121" rtl="0" eaLnBrk="1" latinLnBrk="0" hangingPunct="1">
      <a:defRPr sz="3454" kern="1200">
        <a:solidFill>
          <a:schemeClr val="tx1"/>
        </a:solidFill>
        <a:latin typeface="+mn-lt"/>
        <a:ea typeface="+mn-ea"/>
        <a:cs typeface="+mn-cs"/>
      </a:defRPr>
    </a:lvl5pPr>
    <a:lvl6pPr marL="6535303" algn="l" defTabSz="2614121" rtl="0" eaLnBrk="1" latinLnBrk="0" hangingPunct="1">
      <a:defRPr sz="3454" kern="1200">
        <a:solidFill>
          <a:schemeClr val="tx1"/>
        </a:solidFill>
        <a:latin typeface="+mn-lt"/>
        <a:ea typeface="+mn-ea"/>
        <a:cs typeface="+mn-cs"/>
      </a:defRPr>
    </a:lvl6pPr>
    <a:lvl7pPr marL="7842363" algn="l" defTabSz="2614121" rtl="0" eaLnBrk="1" latinLnBrk="0" hangingPunct="1">
      <a:defRPr sz="3454" kern="1200">
        <a:solidFill>
          <a:schemeClr val="tx1"/>
        </a:solidFill>
        <a:latin typeface="+mn-lt"/>
        <a:ea typeface="+mn-ea"/>
        <a:cs typeface="+mn-cs"/>
      </a:defRPr>
    </a:lvl7pPr>
    <a:lvl8pPr marL="9149423" algn="l" defTabSz="2614121" rtl="0" eaLnBrk="1" latinLnBrk="0" hangingPunct="1">
      <a:defRPr sz="3454" kern="1200">
        <a:solidFill>
          <a:schemeClr val="tx1"/>
        </a:solidFill>
        <a:latin typeface="+mn-lt"/>
        <a:ea typeface="+mn-ea"/>
        <a:cs typeface="+mn-cs"/>
      </a:defRPr>
    </a:lvl8pPr>
    <a:lvl9pPr marL="10456484" algn="l" defTabSz="2614121" rtl="0" eaLnBrk="1" latinLnBrk="0" hangingPunct="1">
      <a:defRPr sz="3454"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ith Guides">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6192162F-8F24-E64F-9DF6-C3CE210E15E9}"/>
              </a:ext>
            </a:extLst>
          </p:cNvPr>
          <p:cNvSpPr>
            <a:spLocks noGrp="1"/>
          </p:cNvSpPr>
          <p:nvPr>
            <p:ph type="body" sz="quarter" idx="12" hasCustomPrompt="1"/>
          </p:nvPr>
        </p:nvSpPr>
        <p:spPr>
          <a:xfrm>
            <a:off x="4381500" y="624098"/>
            <a:ext cx="16002000" cy="830997"/>
          </a:xfrm>
          <a:prstGeom prst="rect">
            <a:avLst/>
          </a:prstGeom>
        </p:spPr>
        <p:txBody>
          <a:bodyPr wrap="square">
            <a:spAutoFit/>
          </a:bodyPr>
          <a:lstStyle>
            <a:lvl1pPr marL="0" indent="0" algn="ctr">
              <a:buNone/>
              <a:defRPr sz="48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Poster presentation title</a:t>
            </a:r>
          </a:p>
        </p:txBody>
      </p:sp>
      <p:sp>
        <p:nvSpPr>
          <p:cNvPr id="3" name="Text Placeholder 17">
            <a:extLst>
              <a:ext uri="{FF2B5EF4-FFF2-40B4-BE49-F238E27FC236}">
                <a16:creationId xmlns:a16="http://schemas.microsoft.com/office/drawing/2014/main" id="{EBD4A35F-06FD-9843-939B-6001BECF7771}"/>
              </a:ext>
            </a:extLst>
          </p:cNvPr>
          <p:cNvSpPr>
            <a:spLocks noGrp="1"/>
          </p:cNvSpPr>
          <p:nvPr>
            <p:ph type="body" sz="quarter" idx="11" hasCustomPrompt="1"/>
          </p:nvPr>
        </p:nvSpPr>
        <p:spPr>
          <a:xfrm>
            <a:off x="4381500" y="1733391"/>
            <a:ext cx="16002000" cy="646331"/>
          </a:xfrm>
          <a:prstGeom prst="rect">
            <a:avLst/>
          </a:prstGeom>
        </p:spPr>
        <p:txBody>
          <a:bodyPr wrap="square">
            <a:spAutoFit/>
          </a:bodyPr>
          <a:lstStyle>
            <a:lvl1pPr marL="0" indent="0" algn="ctr">
              <a:buNone/>
              <a:defRPr sz="36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List of Authors and co-Authors / collaborators</a:t>
            </a:r>
          </a:p>
        </p:txBody>
      </p:sp>
      <p:sp>
        <p:nvSpPr>
          <p:cNvPr id="4" name="Text Placeholder 17">
            <a:extLst>
              <a:ext uri="{FF2B5EF4-FFF2-40B4-BE49-F238E27FC236}">
                <a16:creationId xmlns:a16="http://schemas.microsoft.com/office/drawing/2014/main" id="{E38ABB9A-69D6-7C4B-AE60-44AB9C6ED451}"/>
              </a:ext>
            </a:extLst>
          </p:cNvPr>
          <p:cNvSpPr>
            <a:spLocks noGrp="1"/>
          </p:cNvSpPr>
          <p:nvPr>
            <p:ph type="body" sz="quarter" idx="10" hasCustomPrompt="1"/>
          </p:nvPr>
        </p:nvSpPr>
        <p:spPr>
          <a:xfrm>
            <a:off x="4381500" y="2638028"/>
            <a:ext cx="16002000" cy="584775"/>
          </a:xfrm>
          <a:prstGeom prst="rect">
            <a:avLst/>
          </a:prstGeom>
        </p:spPr>
        <p:txBody>
          <a:bodyPr wrap="square">
            <a:spAutoFit/>
          </a:bodyPr>
          <a:lstStyle>
            <a:lvl1pPr marL="0" indent="0" algn="ctr">
              <a:buNone/>
              <a:defRPr sz="32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List of affiliated programs, institutions, organizations, schools, etc.</a:t>
            </a:r>
          </a:p>
        </p:txBody>
      </p:sp>
      <p:sp>
        <p:nvSpPr>
          <p:cNvPr id="5" name="Text Placeholder 9">
            <a:extLst>
              <a:ext uri="{FF2B5EF4-FFF2-40B4-BE49-F238E27FC236}">
                <a16:creationId xmlns:a16="http://schemas.microsoft.com/office/drawing/2014/main" id="{9BB42208-AEFC-294D-AA89-9BD2B17C87C6}"/>
              </a:ext>
            </a:extLst>
          </p:cNvPr>
          <p:cNvSpPr>
            <a:spLocks noGrp="1"/>
          </p:cNvSpPr>
          <p:nvPr>
            <p:ph type="body" sz="quarter" idx="15" hasCustomPrompt="1"/>
          </p:nvPr>
        </p:nvSpPr>
        <p:spPr>
          <a:xfrm>
            <a:off x="457199" y="4611158"/>
            <a:ext cx="11849093" cy="584775"/>
          </a:xfrm>
          <a:prstGeom prst="rect">
            <a:avLst/>
          </a:prstGeom>
        </p:spPr>
        <p:txBody>
          <a:bodyPr wrap="square">
            <a:spAutoFit/>
          </a:bodyPr>
          <a:lstStyle>
            <a:lvl1pPr marL="0" indent="0" algn="ctr">
              <a:buNone/>
              <a:defRPr lang="en-US" sz="3200" b="1" dirty="0">
                <a:solidFill>
                  <a:schemeClr val="tx2"/>
                </a:solidFill>
                <a:latin typeface="+mn-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INTRODUCTION or ABSTRACT</a:t>
            </a:r>
          </a:p>
        </p:txBody>
      </p:sp>
      <p:sp>
        <p:nvSpPr>
          <p:cNvPr id="6" name="Text Placeholder 13">
            <a:extLst>
              <a:ext uri="{FF2B5EF4-FFF2-40B4-BE49-F238E27FC236}">
                <a16:creationId xmlns:a16="http://schemas.microsoft.com/office/drawing/2014/main" id="{DD3C6716-86F0-9A41-8015-E6DE7D9E0250}"/>
              </a:ext>
            </a:extLst>
          </p:cNvPr>
          <p:cNvSpPr>
            <a:spLocks noGrp="1"/>
          </p:cNvSpPr>
          <p:nvPr>
            <p:ph type="body" sz="quarter" idx="34" hasCustomPrompt="1"/>
          </p:nvPr>
        </p:nvSpPr>
        <p:spPr>
          <a:xfrm>
            <a:off x="457199" y="5189277"/>
            <a:ext cx="11849094" cy="2222147"/>
          </a:xfrm>
          <a:prstGeom prst="rect">
            <a:avLst/>
          </a:prstGeom>
        </p:spPr>
        <p:txBody>
          <a:bodyPr wrap="square" lIns="365760" tIns="365760" rIns="365760" bIns="365760">
            <a:spAutoFit/>
          </a:bodyPr>
          <a:lstStyle>
            <a:lvl1pPr marL="0" indent="0">
              <a:buNone/>
              <a:tabLst/>
              <a:defRPr lang="en-US" sz="2800" dirty="0"/>
            </a:lvl1pPr>
            <a:lvl2pPr marL="461963" indent="-231775">
              <a:tabLst/>
              <a:defRPr lang="en-US" sz="2000" dirty="0"/>
            </a:lvl2pPr>
            <a:lvl3pPr marL="461963" indent="-231775">
              <a:tabLst/>
              <a:defRPr lang="en-US" sz="1600" dirty="0"/>
            </a:lvl3pPr>
            <a:lvl4pPr marL="461963" indent="-231775">
              <a:tabLst/>
              <a:defRPr lang="en-US" sz="1100" dirty="0"/>
            </a:lvl4pPr>
            <a:lvl5pPr marL="461963" indent="-231775">
              <a:tabLst/>
              <a:defRPr lang="en-US" sz="11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a:extLst>
              <a:ext uri="{FF2B5EF4-FFF2-40B4-BE49-F238E27FC236}">
                <a16:creationId xmlns:a16="http://schemas.microsoft.com/office/drawing/2014/main" id="{BA7664BE-E146-8C48-BCEB-F6E6E47AE97F}"/>
              </a:ext>
            </a:extLst>
          </p:cNvPr>
          <p:cNvSpPr>
            <a:spLocks noGrp="1"/>
          </p:cNvSpPr>
          <p:nvPr>
            <p:ph type="body" sz="quarter" idx="17" hasCustomPrompt="1"/>
          </p:nvPr>
        </p:nvSpPr>
        <p:spPr>
          <a:xfrm>
            <a:off x="495302" y="12124026"/>
            <a:ext cx="11810990" cy="584775"/>
          </a:xfrm>
          <a:prstGeom prst="rect">
            <a:avLst/>
          </a:prstGeom>
        </p:spPr>
        <p:txBody>
          <a:bodyPr wrap="square">
            <a:spAutoFit/>
          </a:bodyPr>
          <a:lstStyle>
            <a:lvl1pPr marL="0" indent="0" algn="ctr">
              <a:buNone/>
              <a:defRPr lang="en-US" sz="3200" b="1" dirty="0">
                <a:solidFill>
                  <a:schemeClr val="tx2"/>
                </a:solidFill>
                <a:latin typeface="+mn-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OBJECTIVES</a:t>
            </a:r>
          </a:p>
        </p:txBody>
      </p:sp>
      <p:sp>
        <p:nvSpPr>
          <p:cNvPr id="13" name="Text Placeholder 9">
            <a:extLst>
              <a:ext uri="{FF2B5EF4-FFF2-40B4-BE49-F238E27FC236}">
                <a16:creationId xmlns:a16="http://schemas.microsoft.com/office/drawing/2014/main" id="{F43475AC-48EA-3F44-BD29-3AC2C8D1B2C5}"/>
              </a:ext>
            </a:extLst>
          </p:cNvPr>
          <p:cNvSpPr>
            <a:spLocks noGrp="1"/>
          </p:cNvSpPr>
          <p:nvPr>
            <p:ph type="body" sz="quarter" idx="18" hasCustomPrompt="1"/>
          </p:nvPr>
        </p:nvSpPr>
        <p:spPr>
          <a:xfrm>
            <a:off x="457201" y="21761405"/>
            <a:ext cx="11849092" cy="584775"/>
          </a:xfrm>
          <a:prstGeom prst="rect">
            <a:avLst/>
          </a:prstGeom>
        </p:spPr>
        <p:txBody>
          <a:bodyPr wrap="square">
            <a:spAutoFit/>
          </a:bodyPr>
          <a:lstStyle>
            <a:lvl1pPr marL="0" indent="0" algn="ctr">
              <a:buNone/>
              <a:defRPr lang="en-US" sz="3200" b="1" dirty="0">
                <a:solidFill>
                  <a:schemeClr val="tx2"/>
                </a:solidFill>
                <a:latin typeface="+mn-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MATERIALS &amp; METHODS</a:t>
            </a:r>
          </a:p>
        </p:txBody>
      </p:sp>
      <p:sp>
        <p:nvSpPr>
          <p:cNvPr id="14" name="Text Placeholder 9">
            <a:extLst>
              <a:ext uri="{FF2B5EF4-FFF2-40B4-BE49-F238E27FC236}">
                <a16:creationId xmlns:a16="http://schemas.microsoft.com/office/drawing/2014/main" id="{32C1C99B-B547-E24C-AFA5-C3DBA6FD71F1}"/>
              </a:ext>
            </a:extLst>
          </p:cNvPr>
          <p:cNvSpPr>
            <a:spLocks noGrp="1"/>
          </p:cNvSpPr>
          <p:nvPr>
            <p:ph type="body" sz="quarter" idx="19" hasCustomPrompt="1"/>
          </p:nvPr>
        </p:nvSpPr>
        <p:spPr>
          <a:xfrm>
            <a:off x="12801601" y="4611159"/>
            <a:ext cx="11887200" cy="584775"/>
          </a:xfrm>
          <a:prstGeom prst="rect">
            <a:avLst/>
          </a:prstGeom>
        </p:spPr>
        <p:txBody>
          <a:bodyPr wrap="square">
            <a:spAutoFit/>
          </a:bodyPr>
          <a:lstStyle>
            <a:lvl1pPr marL="0" indent="0" algn="ctr">
              <a:buNone/>
              <a:defRPr lang="en-US" sz="3200" b="1" dirty="0">
                <a:solidFill>
                  <a:schemeClr val="tx2"/>
                </a:solidFill>
                <a:latin typeface="+mn-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RESULTS</a:t>
            </a:r>
          </a:p>
        </p:txBody>
      </p:sp>
      <p:sp>
        <p:nvSpPr>
          <p:cNvPr id="15" name="Text Placeholder 9">
            <a:extLst>
              <a:ext uri="{FF2B5EF4-FFF2-40B4-BE49-F238E27FC236}">
                <a16:creationId xmlns:a16="http://schemas.microsoft.com/office/drawing/2014/main" id="{69DD9612-6D08-2F4C-A112-73C4D585FE45}"/>
              </a:ext>
            </a:extLst>
          </p:cNvPr>
          <p:cNvSpPr>
            <a:spLocks noGrp="1"/>
          </p:cNvSpPr>
          <p:nvPr>
            <p:ph type="body" sz="quarter" idx="20" hasCustomPrompt="1"/>
          </p:nvPr>
        </p:nvSpPr>
        <p:spPr>
          <a:xfrm>
            <a:off x="12839706" y="13604100"/>
            <a:ext cx="11849091" cy="584775"/>
          </a:xfrm>
          <a:prstGeom prst="rect">
            <a:avLst/>
          </a:prstGeom>
        </p:spPr>
        <p:txBody>
          <a:bodyPr wrap="square">
            <a:spAutoFit/>
          </a:bodyPr>
          <a:lstStyle>
            <a:lvl1pPr marL="0" indent="0" algn="ctr">
              <a:buNone/>
              <a:defRPr lang="en-US" sz="3200" b="1" dirty="0">
                <a:solidFill>
                  <a:schemeClr val="tx2"/>
                </a:solidFill>
                <a:latin typeface="+mn-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CONCLUSIONS</a:t>
            </a:r>
          </a:p>
        </p:txBody>
      </p:sp>
      <p:sp>
        <p:nvSpPr>
          <p:cNvPr id="16" name="Text Placeholder 9">
            <a:extLst>
              <a:ext uri="{FF2B5EF4-FFF2-40B4-BE49-F238E27FC236}">
                <a16:creationId xmlns:a16="http://schemas.microsoft.com/office/drawing/2014/main" id="{259B4BA0-D40F-E243-A804-569890874A3F}"/>
              </a:ext>
            </a:extLst>
          </p:cNvPr>
          <p:cNvSpPr>
            <a:spLocks noGrp="1"/>
          </p:cNvSpPr>
          <p:nvPr>
            <p:ph type="body" sz="quarter" idx="21" hasCustomPrompt="1"/>
          </p:nvPr>
        </p:nvSpPr>
        <p:spPr>
          <a:xfrm>
            <a:off x="12839706" y="23781833"/>
            <a:ext cx="11887194" cy="584775"/>
          </a:xfrm>
          <a:prstGeom prst="rect">
            <a:avLst/>
          </a:prstGeom>
        </p:spPr>
        <p:txBody>
          <a:bodyPr wrap="square">
            <a:spAutoFit/>
          </a:bodyPr>
          <a:lstStyle>
            <a:lvl1pPr marL="0" indent="0" algn="ctr">
              <a:buNone/>
              <a:defRPr lang="en-US" sz="3200" b="1" dirty="0">
                <a:solidFill>
                  <a:schemeClr val="tx2"/>
                </a:solidFill>
                <a:latin typeface="+mn-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REFERENCES</a:t>
            </a:r>
          </a:p>
        </p:txBody>
      </p:sp>
      <p:sp>
        <p:nvSpPr>
          <p:cNvPr id="17" name="Text Placeholder 9">
            <a:extLst>
              <a:ext uri="{FF2B5EF4-FFF2-40B4-BE49-F238E27FC236}">
                <a16:creationId xmlns:a16="http://schemas.microsoft.com/office/drawing/2014/main" id="{1C4009C8-CB5B-8546-B7B9-A57E3CC7E652}"/>
              </a:ext>
            </a:extLst>
          </p:cNvPr>
          <p:cNvSpPr>
            <a:spLocks noGrp="1"/>
          </p:cNvSpPr>
          <p:nvPr>
            <p:ph type="body" sz="quarter" idx="22" hasCustomPrompt="1"/>
          </p:nvPr>
        </p:nvSpPr>
        <p:spPr>
          <a:xfrm>
            <a:off x="12801600" y="31552433"/>
            <a:ext cx="11887197" cy="584775"/>
          </a:xfrm>
          <a:prstGeom prst="rect">
            <a:avLst/>
          </a:prstGeom>
        </p:spPr>
        <p:txBody>
          <a:bodyPr wrap="square">
            <a:spAutoFit/>
          </a:bodyPr>
          <a:lstStyle>
            <a:lvl1pPr marL="0" indent="0" algn="ctr">
              <a:buNone/>
              <a:defRPr lang="en-US" sz="3200" b="1" dirty="0">
                <a:solidFill>
                  <a:schemeClr val="tx2"/>
                </a:solidFill>
                <a:latin typeface="+mn-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ACKNOWLEDGEMENTS or  CONTACT</a:t>
            </a:r>
          </a:p>
        </p:txBody>
      </p:sp>
      <p:sp>
        <p:nvSpPr>
          <p:cNvPr id="18" name="Text Placeholder 13">
            <a:extLst>
              <a:ext uri="{FF2B5EF4-FFF2-40B4-BE49-F238E27FC236}">
                <a16:creationId xmlns:a16="http://schemas.microsoft.com/office/drawing/2014/main" id="{439B9915-836F-AC4E-AABF-C1E20C37CB8C}"/>
              </a:ext>
            </a:extLst>
          </p:cNvPr>
          <p:cNvSpPr>
            <a:spLocks noGrp="1"/>
          </p:cNvSpPr>
          <p:nvPr>
            <p:ph type="body" sz="quarter" idx="35" hasCustomPrompt="1"/>
          </p:nvPr>
        </p:nvSpPr>
        <p:spPr>
          <a:xfrm>
            <a:off x="457203" y="12766407"/>
            <a:ext cx="11925297" cy="2222147"/>
          </a:xfrm>
          <a:prstGeom prst="rect">
            <a:avLst/>
          </a:prstGeom>
        </p:spPr>
        <p:txBody>
          <a:bodyPr wrap="square" lIns="365760" tIns="365760" rIns="365760" bIns="365760">
            <a:spAutoFit/>
          </a:bodyPr>
          <a:lstStyle>
            <a:lvl1pPr marL="0" indent="0">
              <a:buNone/>
              <a:tabLst/>
              <a:defRPr lang="en-US" sz="2800" dirty="0"/>
            </a:lvl1pPr>
            <a:lvl2pPr marL="461963" indent="-231775">
              <a:tabLst/>
              <a:defRPr lang="en-US" sz="2000" dirty="0"/>
            </a:lvl2pPr>
            <a:lvl3pPr marL="461963" indent="-231775">
              <a:tabLst/>
              <a:defRPr lang="en-US" sz="1600" dirty="0"/>
            </a:lvl3pPr>
            <a:lvl4pPr marL="461963" indent="-231775">
              <a:tabLst/>
              <a:defRPr lang="en-US" sz="1100" dirty="0"/>
            </a:lvl4pPr>
            <a:lvl5pPr marL="461963" indent="-231775">
              <a:tabLst/>
              <a:defRPr lang="en-US" sz="11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3">
            <a:extLst>
              <a:ext uri="{FF2B5EF4-FFF2-40B4-BE49-F238E27FC236}">
                <a16:creationId xmlns:a16="http://schemas.microsoft.com/office/drawing/2014/main" id="{72BDC3B3-A990-8A4C-8262-24FD6A0B68EC}"/>
              </a:ext>
            </a:extLst>
          </p:cNvPr>
          <p:cNvSpPr>
            <a:spLocks noGrp="1"/>
          </p:cNvSpPr>
          <p:nvPr>
            <p:ph type="body" sz="quarter" idx="36" hasCustomPrompt="1"/>
          </p:nvPr>
        </p:nvSpPr>
        <p:spPr>
          <a:xfrm>
            <a:off x="457203" y="22320325"/>
            <a:ext cx="11887193" cy="2222147"/>
          </a:xfrm>
          <a:prstGeom prst="rect">
            <a:avLst/>
          </a:prstGeom>
        </p:spPr>
        <p:txBody>
          <a:bodyPr wrap="square" lIns="365760" tIns="365760" rIns="365760" bIns="365760">
            <a:spAutoFit/>
          </a:bodyPr>
          <a:lstStyle>
            <a:lvl1pPr marL="0" indent="0">
              <a:buNone/>
              <a:tabLst/>
              <a:defRPr lang="en-US" sz="2800" dirty="0"/>
            </a:lvl1pPr>
            <a:lvl2pPr marL="461963" indent="-231775">
              <a:tabLst/>
              <a:defRPr lang="en-US" sz="2000" dirty="0"/>
            </a:lvl2pPr>
            <a:lvl3pPr marL="461963" indent="-231775">
              <a:tabLst/>
              <a:defRPr lang="en-US" sz="1600" dirty="0"/>
            </a:lvl3pPr>
            <a:lvl4pPr marL="461963" indent="-231775">
              <a:tabLst/>
              <a:defRPr lang="en-US" sz="1100" dirty="0"/>
            </a:lvl4pPr>
            <a:lvl5pPr marL="461963" indent="-231775">
              <a:tabLst/>
              <a:defRPr lang="en-US" sz="11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13">
            <a:extLst>
              <a:ext uri="{FF2B5EF4-FFF2-40B4-BE49-F238E27FC236}">
                <a16:creationId xmlns:a16="http://schemas.microsoft.com/office/drawing/2014/main" id="{250CB9F3-0D52-7141-8D72-86606EFD3D58}"/>
              </a:ext>
            </a:extLst>
          </p:cNvPr>
          <p:cNvSpPr>
            <a:spLocks noGrp="1"/>
          </p:cNvSpPr>
          <p:nvPr>
            <p:ph type="body" sz="quarter" idx="37" hasCustomPrompt="1"/>
          </p:nvPr>
        </p:nvSpPr>
        <p:spPr>
          <a:xfrm>
            <a:off x="12801600" y="5156540"/>
            <a:ext cx="11925300" cy="2222147"/>
          </a:xfrm>
          <a:prstGeom prst="rect">
            <a:avLst/>
          </a:prstGeom>
        </p:spPr>
        <p:txBody>
          <a:bodyPr wrap="square" lIns="365760" tIns="365760" rIns="365760" bIns="365760">
            <a:spAutoFit/>
          </a:bodyPr>
          <a:lstStyle>
            <a:lvl1pPr marL="0" indent="0">
              <a:buNone/>
              <a:tabLst/>
              <a:defRPr lang="en-US" sz="2800" dirty="0"/>
            </a:lvl1pPr>
            <a:lvl2pPr marL="461963" indent="-231775">
              <a:tabLst/>
              <a:defRPr lang="en-US" sz="2000" dirty="0"/>
            </a:lvl2pPr>
            <a:lvl3pPr marL="461963" indent="-231775">
              <a:tabLst/>
              <a:defRPr lang="en-US" sz="1600" dirty="0"/>
            </a:lvl3pPr>
            <a:lvl4pPr marL="461963" indent="-231775">
              <a:tabLst/>
              <a:defRPr lang="en-US" sz="1100" dirty="0"/>
            </a:lvl4pPr>
            <a:lvl5pPr marL="461963" indent="-231775">
              <a:tabLst/>
              <a:defRPr lang="en-US" sz="11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3">
            <a:extLst>
              <a:ext uri="{FF2B5EF4-FFF2-40B4-BE49-F238E27FC236}">
                <a16:creationId xmlns:a16="http://schemas.microsoft.com/office/drawing/2014/main" id="{5FC85867-15EE-924D-9266-C3F1697958FB}"/>
              </a:ext>
            </a:extLst>
          </p:cNvPr>
          <p:cNvSpPr>
            <a:spLocks noGrp="1"/>
          </p:cNvSpPr>
          <p:nvPr>
            <p:ph type="body" sz="quarter" idx="38" hasCustomPrompt="1"/>
          </p:nvPr>
        </p:nvSpPr>
        <p:spPr>
          <a:xfrm>
            <a:off x="12801601" y="14350585"/>
            <a:ext cx="11925299" cy="2222147"/>
          </a:xfrm>
          <a:prstGeom prst="rect">
            <a:avLst/>
          </a:prstGeom>
        </p:spPr>
        <p:txBody>
          <a:bodyPr wrap="square" lIns="365760" tIns="365760" rIns="365760" bIns="365760">
            <a:spAutoFit/>
          </a:bodyPr>
          <a:lstStyle>
            <a:lvl1pPr marL="0" indent="0">
              <a:buNone/>
              <a:tabLst/>
              <a:defRPr lang="en-US" sz="2800" dirty="0"/>
            </a:lvl1pPr>
            <a:lvl2pPr marL="461963" indent="-231775">
              <a:tabLst/>
              <a:defRPr lang="en-US" sz="2000" dirty="0"/>
            </a:lvl2pPr>
            <a:lvl3pPr marL="461963" indent="-231775">
              <a:tabLst/>
              <a:defRPr lang="en-US" sz="1600" dirty="0"/>
            </a:lvl3pPr>
            <a:lvl4pPr marL="461963" indent="-231775">
              <a:tabLst/>
              <a:defRPr lang="en-US" sz="1100" dirty="0"/>
            </a:lvl4pPr>
            <a:lvl5pPr marL="461963" indent="-231775">
              <a:tabLst/>
              <a:defRPr lang="en-US" sz="11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13">
            <a:extLst>
              <a:ext uri="{FF2B5EF4-FFF2-40B4-BE49-F238E27FC236}">
                <a16:creationId xmlns:a16="http://schemas.microsoft.com/office/drawing/2014/main" id="{627474E5-6A10-D246-BA8B-863D51D70B36}"/>
              </a:ext>
            </a:extLst>
          </p:cNvPr>
          <p:cNvSpPr>
            <a:spLocks noGrp="1"/>
          </p:cNvSpPr>
          <p:nvPr>
            <p:ph type="body" sz="quarter" idx="39" hasCustomPrompt="1"/>
          </p:nvPr>
        </p:nvSpPr>
        <p:spPr>
          <a:xfrm>
            <a:off x="12801601" y="24508617"/>
            <a:ext cx="11925299" cy="2222147"/>
          </a:xfrm>
          <a:prstGeom prst="rect">
            <a:avLst/>
          </a:prstGeom>
        </p:spPr>
        <p:txBody>
          <a:bodyPr wrap="square" lIns="365760" tIns="365760" rIns="365760" bIns="365760">
            <a:spAutoFit/>
          </a:bodyPr>
          <a:lstStyle>
            <a:lvl1pPr marL="0" indent="0">
              <a:buNone/>
              <a:tabLst/>
              <a:defRPr lang="en-US" sz="2800" dirty="0"/>
            </a:lvl1pPr>
            <a:lvl2pPr marL="461963" indent="-231775">
              <a:tabLst/>
              <a:defRPr lang="en-US" sz="2000" dirty="0"/>
            </a:lvl2pPr>
            <a:lvl3pPr marL="461963" indent="-231775">
              <a:tabLst/>
              <a:defRPr lang="en-US" sz="1600" dirty="0"/>
            </a:lvl3pPr>
            <a:lvl4pPr marL="461963" indent="-231775">
              <a:tabLst/>
              <a:defRPr lang="en-US" sz="1100" dirty="0"/>
            </a:lvl4pPr>
            <a:lvl5pPr marL="461963" indent="-231775">
              <a:tabLst/>
              <a:defRPr lang="en-US" sz="11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13">
            <a:extLst>
              <a:ext uri="{FF2B5EF4-FFF2-40B4-BE49-F238E27FC236}">
                <a16:creationId xmlns:a16="http://schemas.microsoft.com/office/drawing/2014/main" id="{C82B1926-6E8D-5E46-8D59-803415A7760B}"/>
              </a:ext>
            </a:extLst>
          </p:cNvPr>
          <p:cNvSpPr>
            <a:spLocks noGrp="1"/>
          </p:cNvSpPr>
          <p:nvPr>
            <p:ph type="body" sz="quarter" idx="40" hasCustomPrompt="1"/>
          </p:nvPr>
        </p:nvSpPr>
        <p:spPr>
          <a:xfrm>
            <a:off x="12801601" y="32318928"/>
            <a:ext cx="11925299" cy="2222147"/>
          </a:xfrm>
          <a:prstGeom prst="rect">
            <a:avLst/>
          </a:prstGeom>
        </p:spPr>
        <p:txBody>
          <a:bodyPr wrap="square" lIns="365760" tIns="365760" rIns="365760" bIns="365760">
            <a:spAutoFit/>
          </a:bodyPr>
          <a:lstStyle>
            <a:lvl1pPr marL="0" indent="0">
              <a:buNone/>
              <a:tabLst/>
              <a:defRPr lang="en-US" sz="2800" dirty="0"/>
            </a:lvl1pPr>
            <a:lvl2pPr marL="461963" indent="-231775">
              <a:tabLst/>
              <a:defRPr lang="en-US" sz="2000" dirty="0"/>
            </a:lvl2pPr>
            <a:lvl3pPr marL="461963" indent="-231775">
              <a:tabLst/>
              <a:defRPr lang="en-US" sz="1600" dirty="0"/>
            </a:lvl3pPr>
            <a:lvl4pPr marL="461963" indent="-231775">
              <a:tabLst/>
              <a:defRPr lang="en-US" sz="1100" dirty="0"/>
            </a:lvl4pPr>
            <a:lvl5pPr marL="461963" indent="-231775">
              <a:tabLst/>
              <a:defRPr lang="en-US" sz="11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87582369"/>
      </p:ext>
    </p:extLst>
  </p:cSld>
  <p:clrMapOvr>
    <a:masterClrMapping/>
  </p:clrMapOvr>
  <p:extLst>
    <p:ext uri="{DCECCB84-F9BA-43D5-87BE-67443E8EF086}">
      <p15:sldGuideLst xmlns:p15="http://schemas.microsoft.com/office/powerpoint/2012/main">
        <p15:guide id="1" orient="horz" pos="2699">
          <p15:clr>
            <a:srgbClr val="FBAE40"/>
          </p15:clr>
        </p15:guide>
        <p15:guide id="2" pos="264">
          <p15:clr>
            <a:srgbClr val="FBAE40"/>
          </p15:clr>
        </p15:guide>
        <p15:guide id="3" pos="15576">
          <p15:clr>
            <a:srgbClr val="FBAE40"/>
          </p15:clr>
        </p15:guide>
        <p15:guide id="4" pos="7800">
          <p15:clr>
            <a:srgbClr val="FBAE40"/>
          </p15:clr>
        </p15:guide>
        <p15:guide id="5" pos="8064">
          <p15:clr>
            <a:srgbClr val="FBAE40"/>
          </p15:clr>
        </p15:guide>
        <p15:guide id="6" orient="horz" pos="2199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4354212"/>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hyperlink" Target="https://www.posterpresentations.com/how-to-change-the-research-poster-template-colors.html" TargetMode="External"/><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0"/>
                <a:lumOff val="100000"/>
              </a:schemeClr>
            </a:gs>
            <a:gs pos="99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10" name="Rectangle 36">
            <a:extLst>
              <a:ext uri="{FF2B5EF4-FFF2-40B4-BE49-F238E27FC236}">
                <a16:creationId xmlns:a16="http://schemas.microsoft.com/office/drawing/2014/main" id="{B82F2237-BAB6-704C-82F3-FA64CC22DF29}"/>
              </a:ext>
            </a:extLst>
          </p:cNvPr>
          <p:cNvSpPr>
            <a:spLocks noChangeArrowheads="1"/>
          </p:cNvSpPr>
          <p:nvPr userDrawn="1"/>
        </p:nvSpPr>
        <p:spPr bwMode="auto">
          <a:xfrm>
            <a:off x="0" y="37356"/>
            <a:ext cx="25146000" cy="3810744"/>
          </a:xfrm>
          <a:prstGeom prst="rect">
            <a:avLst/>
          </a:prstGeom>
          <a:solidFill>
            <a:schemeClr val="accent1"/>
          </a:solidFill>
          <a:ln w="9525">
            <a:noFill/>
            <a:miter lim="800000"/>
            <a:headEnd/>
            <a:tailEnd/>
          </a:ln>
          <a:effectLst/>
        </p:spPr>
        <p:txBody>
          <a:bodyPr wrap="none" lIns="93130" tIns="46565" rIns="93130" bIns="46565" anchor="ctr"/>
          <a:lstStyle/>
          <a:p>
            <a:pPr>
              <a:defRPr/>
            </a:pPr>
            <a:endParaRPr lang="en-US" sz="5005" dirty="0"/>
          </a:p>
        </p:txBody>
      </p:sp>
      <p:sp>
        <p:nvSpPr>
          <p:cNvPr id="12" name="Text Box 14">
            <a:extLst>
              <a:ext uri="{FF2B5EF4-FFF2-40B4-BE49-F238E27FC236}">
                <a16:creationId xmlns:a16="http://schemas.microsoft.com/office/drawing/2014/main" id="{4FAAEDB7-9BBE-8D43-950B-E1D906765494}"/>
              </a:ext>
            </a:extLst>
          </p:cNvPr>
          <p:cNvSpPr txBox="1">
            <a:spLocks noChangeArrowheads="1"/>
          </p:cNvSpPr>
          <p:nvPr userDrawn="1"/>
        </p:nvSpPr>
        <p:spPr bwMode="auto">
          <a:xfrm>
            <a:off x="656840" y="35211200"/>
            <a:ext cx="2968955" cy="347826"/>
          </a:xfrm>
          <a:prstGeom prst="rect">
            <a:avLst/>
          </a:prstGeom>
          <a:noFill/>
          <a:ln w="9525">
            <a:noFill/>
            <a:miter lim="800000"/>
            <a:headEnd/>
            <a:tailEnd/>
          </a:ln>
          <a:effectLst/>
        </p:spPr>
        <p:txBody>
          <a:bodyPr wrap="square" lIns="92953" tIns="46469" rIns="92953" bIns="46469">
            <a:spAutoFit/>
          </a:bodyPr>
          <a:lstStyle/>
          <a:p>
            <a:pPr eaLnBrk="0" hangingPunct="0">
              <a:lnSpc>
                <a:spcPct val="65000"/>
              </a:lnSpc>
              <a:spcBef>
                <a:spcPct val="50000"/>
              </a:spcBef>
              <a:defRPr/>
            </a:pPr>
            <a:r>
              <a:rPr lang="en-US" sz="510" b="1" dirty="0">
                <a:solidFill>
                  <a:schemeClr val="bg1">
                    <a:lumMod val="75000"/>
                  </a:schemeClr>
                </a:solidFill>
                <a:latin typeface="Arial" charset="0"/>
              </a:rPr>
              <a:t>RESEARCH POSTER PRESENTATION TEMPLATE © 2019</a:t>
            </a:r>
          </a:p>
          <a:p>
            <a:pPr eaLnBrk="0" hangingPunct="0">
              <a:lnSpc>
                <a:spcPct val="65000"/>
              </a:lnSpc>
              <a:spcBef>
                <a:spcPct val="50000"/>
              </a:spcBef>
              <a:defRPr/>
            </a:pPr>
            <a:r>
              <a:rPr lang="en-US" sz="1120" b="1" dirty="0">
                <a:solidFill>
                  <a:schemeClr val="bg1">
                    <a:lumMod val="75000"/>
                  </a:schemeClr>
                </a:solidFill>
                <a:latin typeface="Arial" charset="0"/>
              </a:rPr>
              <a:t>www.PosterPresentations.com</a:t>
            </a:r>
          </a:p>
        </p:txBody>
      </p:sp>
      <p:cxnSp>
        <p:nvCxnSpPr>
          <p:cNvPr id="34" name="Straight Connector 33">
            <a:extLst>
              <a:ext uri="{FF2B5EF4-FFF2-40B4-BE49-F238E27FC236}">
                <a16:creationId xmlns:a16="http://schemas.microsoft.com/office/drawing/2014/main" id="{457BE808-A53B-994E-80E2-9E761219D543}"/>
              </a:ext>
            </a:extLst>
          </p:cNvPr>
          <p:cNvCxnSpPr>
            <a:cxnSpLocks/>
          </p:cNvCxnSpPr>
          <p:nvPr userDrawn="1"/>
        </p:nvCxnSpPr>
        <p:spPr>
          <a:xfrm>
            <a:off x="0" y="3838166"/>
            <a:ext cx="251460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Rounded Rectangle 37">
            <a:extLst>
              <a:ext uri="{FF2B5EF4-FFF2-40B4-BE49-F238E27FC236}">
                <a16:creationId xmlns:a16="http://schemas.microsoft.com/office/drawing/2014/main" id="{3D38DD80-6142-EF42-84F0-D056AE36AFC6}"/>
              </a:ext>
            </a:extLst>
          </p:cNvPr>
          <p:cNvSpPr/>
          <p:nvPr userDrawn="1"/>
        </p:nvSpPr>
        <p:spPr>
          <a:xfrm>
            <a:off x="419100" y="4305301"/>
            <a:ext cx="11963400" cy="30622611"/>
          </a:xfrm>
          <a:prstGeom prst="roundRect">
            <a:avLst>
              <a:gd name="adj" fmla="val 1996"/>
            </a:avLst>
          </a:prstGeom>
          <a:gradFill flip="none" rotWithShape="1">
            <a:gsLst>
              <a:gs pos="0">
                <a:schemeClr val="accent1">
                  <a:lumMod val="10000"/>
                  <a:lumOff val="90000"/>
                </a:schemeClr>
              </a:gs>
              <a:gs pos="100000">
                <a:schemeClr val="bg1">
                  <a:shade val="100000"/>
                  <a:satMod val="115000"/>
                </a:schemeClr>
              </a:gs>
            </a:gsLst>
            <a:lin ang="16200000" scaled="1"/>
            <a:tileRect/>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5"/>
          </a:p>
        </p:txBody>
      </p:sp>
      <p:sp>
        <p:nvSpPr>
          <p:cNvPr id="39" name="Rounded Rectangle 38">
            <a:extLst>
              <a:ext uri="{FF2B5EF4-FFF2-40B4-BE49-F238E27FC236}">
                <a16:creationId xmlns:a16="http://schemas.microsoft.com/office/drawing/2014/main" id="{76F6A1D7-8EF4-2045-8032-92EC44FF940D}"/>
              </a:ext>
            </a:extLst>
          </p:cNvPr>
          <p:cNvSpPr/>
          <p:nvPr userDrawn="1"/>
        </p:nvSpPr>
        <p:spPr>
          <a:xfrm>
            <a:off x="12801600" y="4305301"/>
            <a:ext cx="11925300" cy="30622611"/>
          </a:xfrm>
          <a:prstGeom prst="roundRect">
            <a:avLst>
              <a:gd name="adj" fmla="val 1996"/>
            </a:avLst>
          </a:prstGeom>
          <a:gradFill flip="none" rotWithShape="1">
            <a:gsLst>
              <a:gs pos="0">
                <a:schemeClr val="accent1">
                  <a:lumMod val="10000"/>
                  <a:lumOff val="90000"/>
                </a:schemeClr>
              </a:gs>
              <a:gs pos="100000">
                <a:schemeClr val="bg1">
                  <a:shade val="100000"/>
                  <a:satMod val="115000"/>
                </a:schemeClr>
              </a:gs>
            </a:gsLst>
            <a:lin ang="16200000" scaled="1"/>
            <a:tileRect/>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5"/>
          </a:p>
        </p:txBody>
      </p:sp>
      <p:graphicFrame>
        <p:nvGraphicFramePr>
          <p:cNvPr id="8" name="Table 7">
            <a:extLst>
              <a:ext uri="{FF2B5EF4-FFF2-40B4-BE49-F238E27FC236}">
                <a16:creationId xmlns:a16="http://schemas.microsoft.com/office/drawing/2014/main" id="{1AECE770-1C9F-0E40-9C40-7D0D0269A739}"/>
              </a:ext>
            </a:extLst>
          </p:cNvPr>
          <p:cNvGraphicFramePr>
            <a:graphicFrameLocks noGrp="1"/>
          </p:cNvGraphicFramePr>
          <p:nvPr userDrawn="1">
            <p:extLst>
              <p:ext uri="{D42A27DB-BD31-4B8C-83A1-F6EECF244321}">
                <p14:modId xmlns:p14="http://schemas.microsoft.com/office/powerpoint/2010/main" val="23665016"/>
              </p:ext>
            </p:extLst>
          </p:nvPr>
        </p:nvGraphicFramePr>
        <p:xfrm>
          <a:off x="-10750964" y="37356"/>
          <a:ext cx="10290587" cy="35976294"/>
        </p:xfrm>
        <a:graphic>
          <a:graphicData uri="http://schemas.openxmlformats.org/drawingml/2006/table">
            <a:tbl>
              <a:tblPr firstRow="1" bandRow="1">
                <a:tableStyleId>{5C22544A-7EE6-4342-B048-85BDC9FD1C3A}</a:tableStyleId>
              </a:tblPr>
              <a:tblGrid>
                <a:gridCol w="4412520">
                  <a:extLst>
                    <a:ext uri="{9D8B030D-6E8A-4147-A177-3AD203B41FA5}">
                      <a16:colId xmlns:a16="http://schemas.microsoft.com/office/drawing/2014/main" val="20000"/>
                    </a:ext>
                  </a:extLst>
                </a:gridCol>
                <a:gridCol w="5878067">
                  <a:extLst>
                    <a:ext uri="{9D8B030D-6E8A-4147-A177-3AD203B41FA5}">
                      <a16:colId xmlns:a16="http://schemas.microsoft.com/office/drawing/2014/main" val="20001"/>
                    </a:ext>
                  </a:extLst>
                </a:gridCol>
              </a:tblGrid>
              <a:tr h="139277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81487">
                <a:tc gridSpan="2">
                  <a:txBody>
                    <a:bodyPr/>
                    <a:lstStyle/>
                    <a:p>
                      <a:pPr defTabSz="3765639"/>
                      <a:r>
                        <a:rPr lang="en-US" sz="2400" i="0" dirty="0">
                          <a:solidFill>
                            <a:srgbClr val="D9D9D9"/>
                          </a:solidFill>
                          <a:latin typeface="Arial"/>
                          <a:cs typeface="Arial"/>
                        </a:rPr>
                        <a:t>This PowerPoint template produces a </a:t>
                      </a:r>
                      <a:r>
                        <a:rPr lang="en-US" sz="2400" b="1" i="0" dirty="0">
                          <a:solidFill>
                            <a:srgbClr val="FFC000"/>
                          </a:solidFill>
                          <a:latin typeface="Arial"/>
                          <a:cs typeface="Arial"/>
                        </a:rPr>
                        <a:t>70x100cm</a:t>
                      </a:r>
                      <a:r>
                        <a:rPr lang="en-US" sz="2400" i="0" dirty="0">
                          <a:solidFill>
                            <a:srgbClr val="FFC000"/>
                          </a:solidFill>
                          <a:latin typeface="Arial"/>
                          <a:cs typeface="Arial"/>
                        </a:rPr>
                        <a:t> </a:t>
                      </a:r>
                      <a:r>
                        <a:rPr lang="en-US" sz="2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the  </a:t>
                      </a:r>
                      <a:r>
                        <a:rPr lang="en-US" sz="2400" i="0" dirty="0">
                          <a:solidFill>
                            <a:srgbClr val="FFC000"/>
                          </a:solidFill>
                          <a:latin typeface="Arial"/>
                          <a:cs typeface="Arial"/>
                        </a:rPr>
                        <a:t>HELP DESK</a:t>
                      </a:r>
                      <a:r>
                        <a:rPr lang="en-US" sz="2400" i="0" baseline="0" dirty="0">
                          <a:solidFill>
                            <a:srgbClr val="D9D9D9"/>
                          </a:solidFill>
                          <a:latin typeface="Arial"/>
                          <a:cs typeface="Arial"/>
                        </a:rPr>
                        <a:t> </a:t>
                      </a:r>
                      <a:r>
                        <a:rPr lang="en-US" sz="2400" i="0" dirty="0">
                          <a:solidFill>
                            <a:srgbClr val="D9D9D9"/>
                          </a:solidFill>
                          <a:latin typeface="Arial"/>
                          <a:cs typeface="Arial"/>
                        </a:rPr>
                        <a:t>tab.</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To print your poster using our same-day professional printing service,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a:t>
                      </a:r>
                      <a:r>
                        <a:rPr lang="en-US" sz="2400" i="0" dirty="0">
                          <a:solidFill>
                            <a:srgbClr val="FFC000"/>
                          </a:solidFill>
                          <a:latin typeface="Arial"/>
                          <a:cs typeface="Arial"/>
                        </a:rPr>
                        <a:t>Order your poster</a:t>
                      </a:r>
                      <a:r>
                        <a:rPr lang="en-US" sz="2400" i="0" dirty="0">
                          <a:solidFill>
                            <a:srgbClr val="D9D9D9"/>
                          </a:solidFill>
                          <a:latin typeface="Arial"/>
                          <a:cs typeface="Arial"/>
                        </a:rPr>
                        <a:t>".</a:t>
                      </a:r>
                      <a:endParaRPr lang="en-US" sz="24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5106834">
                <a:tc>
                  <a:txBody>
                    <a:bodyPr/>
                    <a:lstStyle/>
                    <a:p>
                      <a:pPr algn="ctr"/>
                      <a:endParaRPr lang="en-US" sz="2400" dirty="0">
                        <a:solidFill>
                          <a:srgbClr val="1F3A4E"/>
                        </a:solidFill>
                      </a:endParaRPr>
                    </a:p>
                    <a:p>
                      <a:pPr algn="ctr"/>
                      <a:endParaRPr lang="en-US" sz="2400" dirty="0">
                        <a:solidFill>
                          <a:srgbClr val="1F3A4E"/>
                        </a:solidFill>
                      </a:endParaRPr>
                    </a:p>
                    <a:p>
                      <a:pPr algn="ctr"/>
                      <a:r>
                        <a:rPr lang="en-US" sz="2400" dirty="0">
                          <a:solidFill>
                            <a:schemeClr val="bg1"/>
                          </a:solidFill>
                          <a:latin typeface="Arial" panose="020B0604020202020204" pitchFamily="34" charset="0"/>
                          <a:cs typeface="Arial" panose="020B0604020202020204" pitchFamily="34" charset="0"/>
                        </a:rPr>
                        <a:t>This is a template for a </a:t>
                      </a:r>
                    </a:p>
                    <a:p>
                      <a:pPr algn="ctr"/>
                      <a:r>
                        <a:rPr lang="en-US" sz="2400" dirty="0">
                          <a:solidFill>
                            <a:schemeClr val="bg1"/>
                          </a:solidFill>
                          <a:latin typeface="Arial" panose="020B0604020202020204" pitchFamily="34" charset="0"/>
                          <a:cs typeface="Arial" panose="020B0604020202020204" pitchFamily="34" charset="0"/>
                        </a:rPr>
                        <a:t>presentation poster</a:t>
                      </a:r>
                      <a:br>
                        <a:rPr lang="en-US" sz="2400" dirty="0">
                          <a:solidFill>
                            <a:schemeClr val="bg1"/>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70x100cm</a:t>
                      </a:r>
                      <a:br>
                        <a:rPr lang="en-US" sz="2400" dirty="0">
                          <a:solidFill>
                            <a:schemeClr val="bg1"/>
                          </a:solidFill>
                          <a:latin typeface="Arial" panose="020B0604020202020204" pitchFamily="34" charset="0"/>
                          <a:cs typeface="Arial" panose="020B0604020202020204" pitchFamily="34" charset="0"/>
                        </a:rPr>
                      </a:br>
                      <a:endParaRPr lang="en-US" sz="24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Important:</a:t>
                      </a:r>
                      <a:br>
                        <a:rPr lang="en-US" sz="2800" b="1" baseline="0" dirty="0">
                          <a:solidFill>
                            <a:srgbClr val="FFC000"/>
                          </a:solidFill>
                          <a:latin typeface="Arial" panose="020B0604020202020204" pitchFamily="34" charset="0"/>
                          <a:cs typeface="Arial" panose="020B0604020202020204" pitchFamily="34" charset="0"/>
                        </a:rPr>
                      </a:br>
                      <a:r>
                        <a:rPr lang="en-US" sz="2800" b="1" baseline="0" dirty="0">
                          <a:solidFill>
                            <a:srgbClr val="FFC000"/>
                          </a:solidFill>
                          <a:latin typeface="Arial" panose="020B0604020202020204" pitchFamily="34" charset="0"/>
                          <a:cs typeface="Arial" panose="020B0604020202020204" pitchFamily="34" charset="0"/>
                        </a:rPr>
                        <a:t>Check the template size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100x143 cm</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27.5x39.37 inches </a:t>
                      </a:r>
                    </a:p>
                  </a:txBody>
                  <a:tcPr marL="182880" marT="137160">
                    <a:solidFill>
                      <a:srgbClr val="010101"/>
                    </a:solidFill>
                  </a:tcPr>
                </a:tc>
                <a:extLst>
                  <a:ext uri="{0D108BD9-81ED-4DB2-BD59-A6C34878D82A}">
                    <a16:rowId xmlns:a16="http://schemas.microsoft.com/office/drawing/2014/main" val="10008"/>
                  </a:ext>
                </a:extLst>
              </a:tr>
              <a:tr h="5003666">
                <a:tc>
                  <a:txBody>
                    <a:bodyPr/>
                    <a:lstStyle/>
                    <a:p>
                      <a:endParaRPr lang="en-US" sz="2400" dirty="0">
                        <a:solidFill>
                          <a:srgbClr val="1F3A4E"/>
                        </a:solidFill>
                      </a:endParaRPr>
                    </a:p>
                  </a:txBody>
                  <a:tcPr>
                    <a:blipFill rotWithShape="1">
                      <a:blip r:embed="rId3"/>
                      <a:stretch>
                        <a:fillRect/>
                      </a:stretch>
                    </a:blipFill>
                  </a:tcPr>
                </a:tc>
                <a:tc>
                  <a:txBody>
                    <a:bodyPr/>
                    <a:lstStyle/>
                    <a:p>
                      <a:pPr algn="l"/>
                      <a:r>
                        <a:rPr lang="en-US" sz="2800" b="1" baseline="0" dirty="0">
                          <a:solidFill>
                            <a:srgbClr val="FFC000"/>
                          </a:solidFill>
                          <a:latin typeface="Arial" panose="020B0604020202020204" pitchFamily="34" charset="0"/>
                          <a:cs typeface="Arial" panose="020B0604020202020204" pitchFamily="34" charset="0"/>
                        </a:rPr>
                        <a:t>How to </a:t>
                      </a:r>
                      <a:r>
                        <a:rPr lang="en-US" sz="4400" b="1" baseline="0" dirty="0">
                          <a:solidFill>
                            <a:srgbClr val="FFC000"/>
                          </a:solidFill>
                          <a:latin typeface="Arial" panose="020B0604020202020204" pitchFamily="34" charset="0"/>
                          <a:cs typeface="Arial" panose="020B0604020202020204" pitchFamily="34" charset="0"/>
                        </a:rPr>
                        <a:t>Zoom in </a:t>
                      </a:r>
                      <a:r>
                        <a:rPr lang="en-US" sz="2800" b="1" baseline="0" dirty="0">
                          <a:solidFill>
                            <a:srgbClr val="FFC000"/>
                          </a:solidFill>
                          <a:latin typeface="Arial" panose="020B0604020202020204" pitchFamily="34" charset="0"/>
                          <a:cs typeface="Arial" panose="020B0604020202020204" pitchFamily="34" charset="0"/>
                        </a:rPr>
                        <a:t>and </a:t>
                      </a:r>
                      <a:r>
                        <a:rPr lang="en-US" sz="2000" b="1" baseline="0" dirty="0">
                          <a:solidFill>
                            <a:srgbClr val="FFC000"/>
                          </a:solidFill>
                          <a:latin typeface="Arial" panose="020B0604020202020204" pitchFamily="34" charset="0"/>
                          <a:cs typeface="Arial" panose="020B0604020202020204" pitchFamily="34" charset="0"/>
                        </a:rPr>
                        <a:t>out</a:t>
                      </a:r>
                      <a:endParaRPr lang="en-US" sz="2800" b="1" baseline="0" dirty="0">
                        <a:solidFill>
                          <a:srgbClr val="FFC000"/>
                        </a:solidFill>
                        <a:latin typeface="Arial" panose="020B0604020202020204" pitchFamily="34" charset="0"/>
                        <a:cs typeface="Arial" panose="020B0604020202020204" pitchFamily="34" charset="0"/>
                      </a:endParaRPr>
                    </a:p>
                    <a:p>
                      <a:pPr algn="l"/>
                      <a:r>
                        <a:rPr lang="en-US" sz="2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1. </a:t>
                      </a:r>
                      <a:r>
                        <a:rPr lang="en-US" sz="2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2. </a:t>
                      </a:r>
                      <a:r>
                        <a:rPr lang="en-US" sz="2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372872">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Ruler and Guides</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694162">
                <a:tc>
                  <a:txBody>
                    <a:bodyPr/>
                    <a:lstStyle/>
                    <a:p>
                      <a:endParaRPr lang="en-US" sz="2400" dirty="0">
                        <a:solidFill>
                          <a:srgbClr val="1F3A4E"/>
                        </a:solidFill>
                      </a:endParaRPr>
                    </a:p>
                  </a:txBody>
                  <a:tcPr>
                    <a:blipFill rotWithShape="1">
                      <a:blip r:embed="rId4"/>
                      <a:stretch>
                        <a:fillRect/>
                      </a:stretch>
                    </a:blipFill>
                  </a:tcPr>
                </a:tc>
                <a:tc>
                  <a:txBody>
                    <a:bodyPr/>
                    <a:lstStyle/>
                    <a:p>
                      <a:pPr marL="0" lvl="1" indent="0" algn="l" defTabSz="114300"/>
                      <a:r>
                        <a:rPr lang="en-US" sz="2800" b="1" baseline="0" dirty="0">
                          <a:solidFill>
                            <a:srgbClr val="FFC000"/>
                          </a:solidFill>
                          <a:latin typeface="Arial" panose="020B0604020202020204" pitchFamily="34" charset="0"/>
                          <a:cs typeface="Arial" panose="020B0604020202020204" pitchFamily="34" charset="0"/>
                        </a:rPr>
                        <a:t>Headers and text containers</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817230">
                <a:tc gridSpan="2">
                  <a:txBody>
                    <a:bodyPr/>
                    <a:lstStyle/>
                    <a:p>
                      <a:r>
                        <a:rPr lang="en-US" sz="2800" b="1" dirty="0">
                          <a:solidFill>
                            <a:srgbClr val="FFC000"/>
                          </a:solidFill>
                          <a:latin typeface="Arial" panose="020B0604020202020204" pitchFamily="34" charset="0"/>
                          <a:cs typeface="Arial" panose="020B0604020202020204" pitchFamily="34" charset="0"/>
                        </a:rPr>
                        <a:t>Adding content to the poster</a:t>
                      </a:r>
                    </a:p>
                    <a:p>
                      <a:r>
                        <a:rPr lang="en-US" sz="2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4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52762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23088">
                <a:tc gridSpan="2">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46669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08986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9" name="Table 8">
            <a:extLst>
              <a:ext uri="{FF2B5EF4-FFF2-40B4-BE49-F238E27FC236}">
                <a16:creationId xmlns:a16="http://schemas.microsoft.com/office/drawing/2014/main" id="{6D0AB785-7AA0-3A45-9395-A1D41B5C9182}"/>
              </a:ext>
            </a:extLst>
          </p:cNvPr>
          <p:cNvGraphicFramePr>
            <a:graphicFrameLocks noGrp="1"/>
          </p:cNvGraphicFramePr>
          <p:nvPr userDrawn="1">
            <p:extLst>
              <p:ext uri="{D42A27DB-BD31-4B8C-83A1-F6EECF244321}">
                <p14:modId xmlns:p14="http://schemas.microsoft.com/office/powerpoint/2010/main" val="2638778568"/>
              </p:ext>
            </p:extLst>
          </p:nvPr>
        </p:nvGraphicFramePr>
        <p:xfrm>
          <a:off x="25606377" y="1"/>
          <a:ext cx="10297465" cy="35976294"/>
        </p:xfrm>
        <a:graphic>
          <a:graphicData uri="http://schemas.openxmlformats.org/drawingml/2006/table">
            <a:tbl>
              <a:tblPr firstRow="1" bandRow="1">
                <a:tableStyleId>{5C22544A-7EE6-4342-B048-85BDC9FD1C3A}</a:tableStyleId>
              </a:tblPr>
              <a:tblGrid>
                <a:gridCol w="3648922">
                  <a:extLst>
                    <a:ext uri="{9D8B030D-6E8A-4147-A177-3AD203B41FA5}">
                      <a16:colId xmlns:a16="http://schemas.microsoft.com/office/drawing/2014/main" val="20000"/>
                    </a:ext>
                  </a:extLst>
                </a:gridCol>
                <a:gridCol w="1287207">
                  <a:extLst>
                    <a:ext uri="{9D8B030D-6E8A-4147-A177-3AD203B41FA5}">
                      <a16:colId xmlns:a16="http://schemas.microsoft.com/office/drawing/2014/main" val="997673227"/>
                    </a:ext>
                  </a:extLst>
                </a:gridCol>
                <a:gridCol w="5361336">
                  <a:extLst>
                    <a:ext uri="{9D8B030D-6E8A-4147-A177-3AD203B41FA5}">
                      <a16:colId xmlns:a16="http://schemas.microsoft.com/office/drawing/2014/main" val="20001"/>
                    </a:ext>
                  </a:extLst>
                </a:gridCol>
              </a:tblGrid>
              <a:tr h="1727535">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7743647">
                <a:tc gridSpan="2">
                  <a:txBody>
                    <a:bodyPr/>
                    <a:lstStyle/>
                    <a:p>
                      <a:endParaRPr lang="en-US" sz="2400" dirty="0">
                        <a:solidFill>
                          <a:srgbClr val="1F3A4E"/>
                        </a:solidFill>
                      </a:endParaRPr>
                    </a:p>
                  </a:txBody>
                  <a:tcPr marL="182880" marT="137160">
                    <a:blipFill rotWithShape="1">
                      <a:blip r:embed="rId7"/>
                      <a:stretch>
                        <a:fillRect/>
                      </a:stretch>
                    </a:blipFill>
                  </a:tcPr>
                </a:tc>
                <a:tc hMerge="1">
                  <a:txBody>
                    <a:bodyPr/>
                    <a:lstStyle/>
                    <a:p>
                      <a:endParaRPr lang="en-US" sz="2400" dirty="0">
                        <a:solidFill>
                          <a:srgbClr val="1F3A4E"/>
                        </a:solidFill>
                      </a:endParaRPr>
                    </a:p>
                  </a:txBody>
                  <a:tcPr marL="182880" marT="137160">
                    <a:blipFill rotWithShape="1">
                      <a:blip r:embed="rId7"/>
                      <a:stretch>
                        <a:fillRect/>
                      </a:stretch>
                    </a:blipFill>
                  </a:tcPr>
                </a:tc>
                <a:tc>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customize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manually change the colors of your poster's background, header and columns by going to VIEW &gt; SLIDE MASTER. On the left side of your screen select the background master where you can change the template background, column sizes, etc. </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rgbClr val="010101"/>
                    </a:solidFill>
                  </a:tcPr>
                </a:tc>
                <a:extLst>
                  <a:ext uri="{0D108BD9-81ED-4DB2-BD59-A6C34878D82A}">
                    <a16:rowId xmlns:a16="http://schemas.microsoft.com/office/drawing/2014/main" val="10001"/>
                  </a:ext>
                </a:extLst>
              </a:tr>
              <a:tr h="4220377">
                <a:tc gridSpan="2">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sz="2400" dirty="0">
                        <a:solidFill>
                          <a:srgbClr val="1F3A4E"/>
                        </a:solidFill>
                      </a:endParaRPr>
                    </a:p>
                  </a:txBody>
                  <a:tcPr marL="182880" marT="137160">
                    <a:blipFill rotWithShape="1">
                      <a:blip r:embed="rId8"/>
                      <a:stretch>
                        <a:fillRect/>
                      </a:stretch>
                    </a:blipFill>
                  </a:tcPr>
                </a:tc>
                <a:tc rowSpan="2">
                  <a:txBody>
                    <a:bodyPr/>
                    <a:lstStyle/>
                    <a:p>
                      <a:r>
                        <a:rPr lang="en-US" sz="2800" b="1" dirty="0">
                          <a:solidFill>
                            <a:srgbClr val="FFC000"/>
                          </a:solidFill>
                          <a:latin typeface="Arial" panose="020B0604020202020204" pitchFamily="34" charset="0"/>
                          <a:cs typeface="Arial" panose="020B0604020202020204" pitchFamily="34" charset="0"/>
                        </a:rPr>
                        <a:t>How to change the column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txBody>
                  <a:tcPr marL="182880" marT="137160">
                    <a:solidFill>
                      <a:srgbClr val="010101"/>
                    </a:solidFill>
                  </a:tcPr>
                </a:tc>
                <a:extLst>
                  <a:ext uri="{0D108BD9-81ED-4DB2-BD59-A6C34878D82A}">
                    <a16:rowId xmlns:a16="http://schemas.microsoft.com/office/drawing/2014/main" val="10004"/>
                  </a:ext>
                </a:extLst>
              </a:tr>
              <a:tr h="560301">
                <a:tc gridSpan="2">
                  <a:txBody>
                    <a:bodyPr/>
                    <a:lstStyle/>
                    <a:p>
                      <a:endParaRPr lang="en-US" sz="2400" dirty="0">
                        <a:solidFill>
                          <a:srgbClr val="1F3A4E"/>
                        </a:solidFill>
                      </a:endParaRPr>
                    </a:p>
                  </a:txBody>
                  <a:tcPr marL="182880" marT="137160">
                    <a:solidFill>
                      <a:schemeClr val="tx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2357863565"/>
                  </a:ext>
                </a:extLst>
              </a:tr>
              <a:tr h="509190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200" noProof="0" dirty="0">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4080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19215">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sz="2400" dirty="0">
                        <a:solidFill>
                          <a:srgbClr val="1F3A4E"/>
                        </a:solidFill>
                      </a:endParaRPr>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580661">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Choose the poster type that best suits your needs and submit your order. 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332490">
                <a:tc gridSpan="3">
                  <a:txBody>
                    <a:bodyPr/>
                    <a:lstStyle/>
                    <a:p>
                      <a:endParaRPr lang="en-US" sz="2400" dirty="0">
                        <a:solidFill>
                          <a:srgbClr val="1F3A4E"/>
                        </a:solidFill>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8"/>
                  </a:ext>
                </a:extLst>
              </a:tr>
              <a:tr h="3159357">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dirty="0">
                          <a:solidFill>
                            <a:srgbClr val="D0D0D0"/>
                          </a:solidFill>
                          <a:latin typeface="Arial"/>
                          <a:cs typeface="Arial"/>
                        </a:rPr>
                        <a:t>For complete tutorials</a:t>
                      </a:r>
                      <a:r>
                        <a:rPr lang="en-US" sz="2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FFC000"/>
                          </a:solidFill>
                          <a:latin typeface="Arial"/>
                          <a:cs typeface="Arial"/>
                        </a:rPr>
                        <a:t>https://</a:t>
                      </a:r>
                      <a:r>
                        <a:rPr lang="en-US" sz="2400" b="1" dirty="0" err="1">
                          <a:solidFill>
                            <a:srgbClr val="FFC000"/>
                          </a:solidFill>
                          <a:latin typeface="Arial"/>
                          <a:cs typeface="Arial"/>
                        </a:rPr>
                        <a:t>www.posterpresentations.com</a:t>
                      </a:r>
                      <a:r>
                        <a:rPr lang="en-US" sz="2400" b="1" dirty="0">
                          <a:solidFill>
                            <a:srgbClr val="FFC000"/>
                          </a:solidFill>
                          <a:latin typeface="Arial"/>
                          <a:cs typeface="Arial"/>
                        </a:rPr>
                        <a:t>/</a:t>
                      </a:r>
                      <a:r>
                        <a:rPr lang="en-US" sz="2400" b="1" dirty="0" err="1">
                          <a:solidFill>
                            <a:srgbClr val="FFC000"/>
                          </a:solidFill>
                          <a:latin typeface="Arial"/>
                          <a:cs typeface="Arial"/>
                        </a:rPr>
                        <a:t>helpdesk.html</a:t>
                      </a:r>
                      <a:endParaRPr lang="en-US" sz="2400" b="1" dirty="0">
                        <a:solidFill>
                          <a:srgbClr val="FFC000"/>
                        </a:solidFill>
                        <a:latin typeface="Arial"/>
                        <a:cs typeface="Arial"/>
                      </a:endParaRPr>
                    </a:p>
                  </a:txBody>
                  <a:tcPr marL="182880" marT="137160">
                    <a:solidFill>
                      <a:srgbClr val="010101"/>
                    </a:solidFill>
                  </a:tcPr>
                </a:tc>
                <a:extLst>
                  <a:ext uri="{0D108BD9-81ED-4DB2-BD59-A6C34878D82A}">
                    <a16:rowId xmlns:a16="http://schemas.microsoft.com/office/drawing/2014/main" val="10009"/>
                  </a:ext>
                </a:extLst>
              </a:tr>
            </a:tbl>
          </a:graphicData>
        </a:graphic>
      </p:graphicFrame>
      <p:graphicFrame>
        <p:nvGraphicFramePr>
          <p:cNvPr id="11" name="Table 10">
            <a:extLst>
              <a:ext uri="{FF2B5EF4-FFF2-40B4-BE49-F238E27FC236}">
                <a16:creationId xmlns:a16="http://schemas.microsoft.com/office/drawing/2014/main" id="{C0EA3E3C-8D4E-FF4D-BF37-4A1C3C2E3BAC}"/>
              </a:ext>
            </a:extLst>
          </p:cNvPr>
          <p:cNvGraphicFramePr>
            <a:graphicFrameLocks noGrp="1"/>
          </p:cNvGraphicFramePr>
          <p:nvPr userDrawn="1">
            <p:extLst>
              <p:ext uri="{D42A27DB-BD31-4B8C-83A1-F6EECF244321}">
                <p14:modId xmlns:p14="http://schemas.microsoft.com/office/powerpoint/2010/main" val="2248320176"/>
              </p:ext>
            </p:extLst>
          </p:nvPr>
        </p:nvGraphicFramePr>
        <p:xfrm>
          <a:off x="25652414" y="37356"/>
          <a:ext cx="10290587" cy="35957775"/>
        </p:xfrm>
        <a:graphic>
          <a:graphicData uri="http://schemas.openxmlformats.org/drawingml/2006/table">
            <a:tbl>
              <a:tblPr firstRow="1" bandRow="1">
                <a:tableStyleId>{5C22544A-7EE6-4342-B048-85BDC9FD1C3A}</a:tableStyleId>
              </a:tblPr>
              <a:tblGrid>
                <a:gridCol w="4899938">
                  <a:extLst>
                    <a:ext uri="{9D8B030D-6E8A-4147-A177-3AD203B41FA5}">
                      <a16:colId xmlns:a16="http://schemas.microsoft.com/office/drawing/2014/main" val="20000"/>
                    </a:ext>
                  </a:extLst>
                </a:gridCol>
                <a:gridCol w="351173">
                  <a:extLst>
                    <a:ext uri="{9D8B030D-6E8A-4147-A177-3AD203B41FA5}">
                      <a16:colId xmlns:a16="http://schemas.microsoft.com/office/drawing/2014/main" val="764104496"/>
                    </a:ext>
                  </a:extLst>
                </a:gridCol>
                <a:gridCol w="5039476">
                  <a:extLst>
                    <a:ext uri="{9D8B030D-6E8A-4147-A177-3AD203B41FA5}">
                      <a16:colId xmlns:a16="http://schemas.microsoft.com/office/drawing/2014/main" val="4164475170"/>
                    </a:ext>
                  </a:extLst>
                </a:gridCol>
              </a:tblGrid>
              <a:tr h="1768730">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906470">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11">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733058">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sz="54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023905">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656707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5578616">
                <a:tc>
                  <a:txBody>
                    <a:bodyPr/>
                    <a:lstStyle/>
                    <a:p>
                      <a:pPr rtl="0"/>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pPr rtl="0"/>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sz="24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640111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262579">
                <a:tc gridSpan="3">
                  <a:txBody>
                    <a:bodyPr/>
                    <a:lstStyle/>
                    <a:p>
                      <a:endParaRPr lang="en-US" sz="2400" dirty="0">
                        <a:solidFill>
                          <a:srgbClr val="1F3A4E"/>
                        </a:solidFill>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716228">
                <a:tc gridSpan="2">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38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941000801"/>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4469963" rtl="0" eaLnBrk="1" latinLnBrk="0" hangingPunct="1">
        <a:spcBef>
          <a:spcPct val="0"/>
        </a:spcBef>
        <a:buNone/>
        <a:defRPr sz="8963" kern="1200">
          <a:solidFill>
            <a:schemeClr val="bg1"/>
          </a:solidFill>
          <a:latin typeface="Trebuchet MS" pitchFamily="34" charset="0"/>
          <a:ea typeface="+mj-ea"/>
          <a:cs typeface="+mj-cs"/>
        </a:defRPr>
      </a:lvl1pPr>
    </p:titleStyle>
    <p:bodyStyle>
      <a:lvl1pPr marL="776074" indent="-776074" algn="l" defTabSz="4469963" rtl="0" eaLnBrk="1" latinLnBrk="0" hangingPunct="1">
        <a:spcBef>
          <a:spcPct val="20000"/>
        </a:spcBef>
        <a:buFont typeface="Arial" pitchFamily="34" charset="0"/>
        <a:buChar char="•"/>
        <a:tabLst/>
        <a:defRPr sz="4888" kern="1200">
          <a:solidFill>
            <a:schemeClr val="tx1"/>
          </a:solidFill>
          <a:latin typeface="+mn-lt"/>
          <a:ea typeface="+mn-ea"/>
          <a:cs typeface="+mn-cs"/>
        </a:defRPr>
      </a:lvl1pPr>
      <a:lvl2pPr marL="776074" indent="-776074" algn="l" defTabSz="4469963" rtl="0" eaLnBrk="1" latinLnBrk="0" hangingPunct="1">
        <a:spcBef>
          <a:spcPct val="20000"/>
        </a:spcBef>
        <a:buFont typeface="Arial" pitchFamily="34" charset="0"/>
        <a:buChar char="–"/>
        <a:tabLst/>
        <a:defRPr sz="4073" kern="1200">
          <a:solidFill>
            <a:schemeClr val="tx1"/>
          </a:solidFill>
          <a:latin typeface="+mn-lt"/>
          <a:ea typeface="+mn-ea"/>
          <a:cs typeface="+mn-cs"/>
        </a:defRPr>
      </a:lvl2pPr>
      <a:lvl3pPr marL="776074" indent="-776074" algn="l" defTabSz="4469963" rtl="0" eaLnBrk="1" latinLnBrk="0" hangingPunct="1">
        <a:spcBef>
          <a:spcPct val="20000"/>
        </a:spcBef>
        <a:buFont typeface="Arial" pitchFamily="34" charset="0"/>
        <a:buChar char="•"/>
        <a:tabLst/>
        <a:defRPr sz="3259" kern="1200">
          <a:solidFill>
            <a:schemeClr val="tx1"/>
          </a:solidFill>
          <a:latin typeface="+mn-lt"/>
          <a:ea typeface="+mn-ea"/>
          <a:cs typeface="+mn-cs"/>
        </a:defRPr>
      </a:lvl3pPr>
      <a:lvl4pPr marL="776074" indent="-776074" algn="l" defTabSz="4469963" rtl="0" eaLnBrk="1" latinLnBrk="0" hangingPunct="1">
        <a:spcBef>
          <a:spcPct val="20000"/>
        </a:spcBef>
        <a:buFont typeface="Arial" pitchFamily="34" charset="0"/>
        <a:buChar char="–"/>
        <a:tabLst/>
        <a:defRPr sz="2445" kern="1200">
          <a:solidFill>
            <a:schemeClr val="tx1"/>
          </a:solidFill>
          <a:latin typeface="+mn-lt"/>
          <a:ea typeface="+mn-ea"/>
          <a:cs typeface="+mn-cs"/>
        </a:defRPr>
      </a:lvl4pPr>
      <a:lvl5pPr marL="776074" indent="-776074" algn="l" defTabSz="4469963" rtl="0" eaLnBrk="1" latinLnBrk="0" hangingPunct="1">
        <a:spcBef>
          <a:spcPct val="20000"/>
        </a:spcBef>
        <a:buFont typeface="Arial" pitchFamily="34" charset="0"/>
        <a:buChar char="»"/>
        <a:tabLst/>
        <a:defRPr sz="2445" kern="1200">
          <a:solidFill>
            <a:schemeClr val="tx1"/>
          </a:solidFill>
          <a:latin typeface="+mn-lt"/>
          <a:ea typeface="+mn-ea"/>
          <a:cs typeface="+mn-cs"/>
        </a:defRPr>
      </a:lvl5pPr>
      <a:lvl6pPr marL="12292401" indent="-1117492" algn="l" defTabSz="4469963" rtl="0" eaLnBrk="1" latinLnBrk="0" hangingPunct="1">
        <a:spcBef>
          <a:spcPct val="20000"/>
        </a:spcBef>
        <a:buFont typeface="Arial" pitchFamily="34" charset="0"/>
        <a:buChar char="•"/>
        <a:defRPr sz="9778" kern="1200">
          <a:solidFill>
            <a:schemeClr val="tx1"/>
          </a:solidFill>
          <a:latin typeface="+mn-lt"/>
          <a:ea typeface="+mn-ea"/>
          <a:cs typeface="+mn-cs"/>
        </a:defRPr>
      </a:lvl6pPr>
      <a:lvl7pPr marL="14527380" indent="-1117492" algn="l" defTabSz="4469963" rtl="0" eaLnBrk="1" latinLnBrk="0" hangingPunct="1">
        <a:spcBef>
          <a:spcPct val="20000"/>
        </a:spcBef>
        <a:buFont typeface="Arial" pitchFamily="34" charset="0"/>
        <a:buChar char="•"/>
        <a:defRPr sz="9778" kern="1200">
          <a:solidFill>
            <a:schemeClr val="tx1"/>
          </a:solidFill>
          <a:latin typeface="+mn-lt"/>
          <a:ea typeface="+mn-ea"/>
          <a:cs typeface="+mn-cs"/>
        </a:defRPr>
      </a:lvl7pPr>
      <a:lvl8pPr marL="16762364" indent="-1117492" algn="l" defTabSz="4469963" rtl="0" eaLnBrk="1" latinLnBrk="0" hangingPunct="1">
        <a:spcBef>
          <a:spcPct val="20000"/>
        </a:spcBef>
        <a:buFont typeface="Arial" pitchFamily="34" charset="0"/>
        <a:buChar char="•"/>
        <a:defRPr sz="9778" kern="1200">
          <a:solidFill>
            <a:schemeClr val="tx1"/>
          </a:solidFill>
          <a:latin typeface="+mn-lt"/>
          <a:ea typeface="+mn-ea"/>
          <a:cs typeface="+mn-cs"/>
        </a:defRPr>
      </a:lvl8pPr>
      <a:lvl9pPr marL="18997345" indent="-1117492" algn="l" defTabSz="4469963" rtl="0" eaLnBrk="1" latinLnBrk="0" hangingPunct="1">
        <a:spcBef>
          <a:spcPct val="20000"/>
        </a:spcBef>
        <a:buFont typeface="Arial" pitchFamily="34" charset="0"/>
        <a:buChar char="•"/>
        <a:defRPr sz="9778" kern="1200">
          <a:solidFill>
            <a:schemeClr val="tx1"/>
          </a:solidFill>
          <a:latin typeface="+mn-lt"/>
          <a:ea typeface="+mn-ea"/>
          <a:cs typeface="+mn-cs"/>
        </a:defRPr>
      </a:lvl9pPr>
    </p:bodyStyle>
    <p:otherStyle>
      <a:defPPr>
        <a:defRPr lang="en-US"/>
      </a:defPPr>
      <a:lvl1pPr marL="0" algn="l" defTabSz="4469963" rtl="0" eaLnBrk="1" latinLnBrk="0" hangingPunct="1">
        <a:defRPr sz="8759" kern="1200">
          <a:solidFill>
            <a:schemeClr val="tx1"/>
          </a:solidFill>
          <a:latin typeface="+mn-lt"/>
          <a:ea typeface="+mn-ea"/>
          <a:cs typeface="+mn-cs"/>
        </a:defRPr>
      </a:lvl1pPr>
      <a:lvl2pPr marL="2234984" algn="l" defTabSz="4469963" rtl="0" eaLnBrk="1" latinLnBrk="0" hangingPunct="1">
        <a:defRPr sz="8759" kern="1200">
          <a:solidFill>
            <a:schemeClr val="tx1"/>
          </a:solidFill>
          <a:latin typeface="+mn-lt"/>
          <a:ea typeface="+mn-ea"/>
          <a:cs typeface="+mn-cs"/>
        </a:defRPr>
      </a:lvl2pPr>
      <a:lvl3pPr marL="4469963" algn="l" defTabSz="4469963" rtl="0" eaLnBrk="1" latinLnBrk="0" hangingPunct="1">
        <a:defRPr sz="8759" kern="1200">
          <a:solidFill>
            <a:schemeClr val="tx1"/>
          </a:solidFill>
          <a:latin typeface="+mn-lt"/>
          <a:ea typeface="+mn-ea"/>
          <a:cs typeface="+mn-cs"/>
        </a:defRPr>
      </a:lvl3pPr>
      <a:lvl4pPr marL="6704946" algn="l" defTabSz="4469963" rtl="0" eaLnBrk="1" latinLnBrk="0" hangingPunct="1">
        <a:defRPr sz="8759" kern="1200">
          <a:solidFill>
            <a:schemeClr val="tx1"/>
          </a:solidFill>
          <a:latin typeface="+mn-lt"/>
          <a:ea typeface="+mn-ea"/>
          <a:cs typeface="+mn-cs"/>
        </a:defRPr>
      </a:lvl4pPr>
      <a:lvl5pPr marL="8939927" algn="l" defTabSz="4469963" rtl="0" eaLnBrk="1" latinLnBrk="0" hangingPunct="1">
        <a:defRPr sz="8759" kern="1200">
          <a:solidFill>
            <a:schemeClr val="tx1"/>
          </a:solidFill>
          <a:latin typeface="+mn-lt"/>
          <a:ea typeface="+mn-ea"/>
          <a:cs typeface="+mn-cs"/>
        </a:defRPr>
      </a:lvl5pPr>
      <a:lvl6pPr marL="11174909" algn="l" defTabSz="4469963" rtl="0" eaLnBrk="1" latinLnBrk="0" hangingPunct="1">
        <a:defRPr sz="8759" kern="1200">
          <a:solidFill>
            <a:schemeClr val="tx1"/>
          </a:solidFill>
          <a:latin typeface="+mn-lt"/>
          <a:ea typeface="+mn-ea"/>
          <a:cs typeface="+mn-cs"/>
        </a:defRPr>
      </a:lvl6pPr>
      <a:lvl7pPr marL="13409893" algn="l" defTabSz="4469963" rtl="0" eaLnBrk="1" latinLnBrk="0" hangingPunct="1">
        <a:defRPr sz="8759" kern="1200">
          <a:solidFill>
            <a:schemeClr val="tx1"/>
          </a:solidFill>
          <a:latin typeface="+mn-lt"/>
          <a:ea typeface="+mn-ea"/>
          <a:cs typeface="+mn-cs"/>
        </a:defRPr>
      </a:lvl7pPr>
      <a:lvl8pPr marL="15644873" algn="l" defTabSz="4469963" rtl="0" eaLnBrk="1" latinLnBrk="0" hangingPunct="1">
        <a:defRPr sz="8759" kern="1200">
          <a:solidFill>
            <a:schemeClr val="tx1"/>
          </a:solidFill>
          <a:latin typeface="+mn-lt"/>
          <a:ea typeface="+mn-ea"/>
          <a:cs typeface="+mn-cs"/>
        </a:defRPr>
      </a:lvl8pPr>
      <a:lvl9pPr marL="17879856" algn="l" defTabSz="4469963" rtl="0" eaLnBrk="1" latinLnBrk="0" hangingPunct="1">
        <a:defRPr sz="875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0"/>
                <a:lumOff val="100000"/>
              </a:schemeClr>
            </a:gs>
            <a:gs pos="99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10" name="Rectangle 36">
            <a:extLst>
              <a:ext uri="{FF2B5EF4-FFF2-40B4-BE49-F238E27FC236}">
                <a16:creationId xmlns:a16="http://schemas.microsoft.com/office/drawing/2014/main" id="{B82F2237-BAB6-704C-82F3-FA64CC22DF29}"/>
              </a:ext>
            </a:extLst>
          </p:cNvPr>
          <p:cNvSpPr>
            <a:spLocks noChangeArrowheads="1"/>
          </p:cNvSpPr>
          <p:nvPr userDrawn="1"/>
        </p:nvSpPr>
        <p:spPr bwMode="auto">
          <a:xfrm>
            <a:off x="0" y="37356"/>
            <a:ext cx="25146000" cy="3810744"/>
          </a:xfrm>
          <a:prstGeom prst="rect">
            <a:avLst/>
          </a:prstGeom>
          <a:solidFill>
            <a:schemeClr val="accent1"/>
          </a:solidFill>
          <a:ln w="9525">
            <a:noFill/>
            <a:miter lim="800000"/>
            <a:headEnd/>
            <a:tailEnd/>
          </a:ln>
          <a:effectLst/>
        </p:spPr>
        <p:txBody>
          <a:bodyPr wrap="none" lIns="93130" tIns="46565" rIns="93130" bIns="46565" anchor="ctr"/>
          <a:lstStyle/>
          <a:p>
            <a:pPr>
              <a:defRPr/>
            </a:pPr>
            <a:endParaRPr lang="en-US" sz="5005" dirty="0"/>
          </a:p>
        </p:txBody>
      </p:sp>
      <p:sp>
        <p:nvSpPr>
          <p:cNvPr id="12" name="Text Box 14">
            <a:extLst>
              <a:ext uri="{FF2B5EF4-FFF2-40B4-BE49-F238E27FC236}">
                <a16:creationId xmlns:a16="http://schemas.microsoft.com/office/drawing/2014/main" id="{4FAAEDB7-9BBE-8D43-950B-E1D906765494}"/>
              </a:ext>
            </a:extLst>
          </p:cNvPr>
          <p:cNvSpPr txBox="1">
            <a:spLocks noChangeArrowheads="1"/>
          </p:cNvSpPr>
          <p:nvPr userDrawn="1"/>
        </p:nvSpPr>
        <p:spPr bwMode="auto">
          <a:xfrm>
            <a:off x="656840" y="35211200"/>
            <a:ext cx="2968955" cy="347826"/>
          </a:xfrm>
          <a:prstGeom prst="rect">
            <a:avLst/>
          </a:prstGeom>
          <a:noFill/>
          <a:ln w="9525">
            <a:noFill/>
            <a:miter lim="800000"/>
            <a:headEnd/>
            <a:tailEnd/>
          </a:ln>
          <a:effectLst/>
        </p:spPr>
        <p:txBody>
          <a:bodyPr wrap="square" lIns="92953" tIns="46469" rIns="92953" bIns="46469">
            <a:spAutoFit/>
          </a:bodyPr>
          <a:lstStyle/>
          <a:p>
            <a:pPr eaLnBrk="0" hangingPunct="0">
              <a:lnSpc>
                <a:spcPct val="65000"/>
              </a:lnSpc>
              <a:spcBef>
                <a:spcPct val="50000"/>
              </a:spcBef>
              <a:defRPr/>
            </a:pPr>
            <a:r>
              <a:rPr lang="en-US" sz="510" b="1" dirty="0">
                <a:solidFill>
                  <a:schemeClr val="bg1">
                    <a:lumMod val="75000"/>
                  </a:schemeClr>
                </a:solidFill>
                <a:latin typeface="Arial" charset="0"/>
              </a:rPr>
              <a:t>RESEARCH POSTER PRESENTATION TEMPLATE © 2019</a:t>
            </a:r>
          </a:p>
          <a:p>
            <a:pPr eaLnBrk="0" hangingPunct="0">
              <a:lnSpc>
                <a:spcPct val="65000"/>
              </a:lnSpc>
              <a:spcBef>
                <a:spcPct val="50000"/>
              </a:spcBef>
              <a:defRPr/>
            </a:pPr>
            <a:r>
              <a:rPr lang="en-US" sz="1120" b="1" dirty="0">
                <a:solidFill>
                  <a:schemeClr val="bg1">
                    <a:lumMod val="75000"/>
                  </a:schemeClr>
                </a:solidFill>
                <a:latin typeface="Arial" charset="0"/>
              </a:rPr>
              <a:t>www.PosterPresentations.com</a:t>
            </a:r>
          </a:p>
        </p:txBody>
      </p:sp>
      <p:cxnSp>
        <p:nvCxnSpPr>
          <p:cNvPr id="34" name="Straight Connector 33">
            <a:extLst>
              <a:ext uri="{FF2B5EF4-FFF2-40B4-BE49-F238E27FC236}">
                <a16:creationId xmlns:a16="http://schemas.microsoft.com/office/drawing/2014/main" id="{457BE808-A53B-994E-80E2-9E761219D543}"/>
              </a:ext>
            </a:extLst>
          </p:cNvPr>
          <p:cNvCxnSpPr>
            <a:cxnSpLocks/>
          </p:cNvCxnSpPr>
          <p:nvPr userDrawn="1"/>
        </p:nvCxnSpPr>
        <p:spPr>
          <a:xfrm>
            <a:off x="0" y="3838166"/>
            <a:ext cx="251460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Rounded Rectangle 37">
            <a:extLst>
              <a:ext uri="{FF2B5EF4-FFF2-40B4-BE49-F238E27FC236}">
                <a16:creationId xmlns:a16="http://schemas.microsoft.com/office/drawing/2014/main" id="{3D38DD80-6142-EF42-84F0-D056AE36AFC6}"/>
              </a:ext>
            </a:extLst>
          </p:cNvPr>
          <p:cNvSpPr/>
          <p:nvPr userDrawn="1"/>
        </p:nvSpPr>
        <p:spPr>
          <a:xfrm>
            <a:off x="419100" y="4305301"/>
            <a:ext cx="11963400" cy="30622611"/>
          </a:xfrm>
          <a:prstGeom prst="roundRect">
            <a:avLst>
              <a:gd name="adj" fmla="val 1996"/>
            </a:avLst>
          </a:prstGeom>
          <a:gradFill flip="none" rotWithShape="1">
            <a:gsLst>
              <a:gs pos="0">
                <a:schemeClr val="accent1">
                  <a:lumMod val="10000"/>
                  <a:lumOff val="90000"/>
                </a:schemeClr>
              </a:gs>
              <a:gs pos="100000">
                <a:schemeClr val="bg1">
                  <a:shade val="100000"/>
                  <a:satMod val="115000"/>
                </a:schemeClr>
              </a:gs>
            </a:gsLst>
            <a:lin ang="16200000" scaled="1"/>
            <a:tileRect/>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5"/>
          </a:p>
        </p:txBody>
      </p:sp>
      <p:sp>
        <p:nvSpPr>
          <p:cNvPr id="39" name="Rounded Rectangle 38">
            <a:extLst>
              <a:ext uri="{FF2B5EF4-FFF2-40B4-BE49-F238E27FC236}">
                <a16:creationId xmlns:a16="http://schemas.microsoft.com/office/drawing/2014/main" id="{76F6A1D7-8EF4-2045-8032-92EC44FF940D}"/>
              </a:ext>
            </a:extLst>
          </p:cNvPr>
          <p:cNvSpPr/>
          <p:nvPr userDrawn="1"/>
        </p:nvSpPr>
        <p:spPr>
          <a:xfrm>
            <a:off x="12801600" y="4305301"/>
            <a:ext cx="11925300" cy="30622611"/>
          </a:xfrm>
          <a:prstGeom prst="roundRect">
            <a:avLst>
              <a:gd name="adj" fmla="val 1996"/>
            </a:avLst>
          </a:prstGeom>
          <a:gradFill flip="none" rotWithShape="1">
            <a:gsLst>
              <a:gs pos="0">
                <a:schemeClr val="accent1">
                  <a:lumMod val="10000"/>
                  <a:lumOff val="90000"/>
                </a:schemeClr>
              </a:gs>
              <a:gs pos="100000">
                <a:schemeClr val="bg1">
                  <a:shade val="100000"/>
                  <a:satMod val="115000"/>
                </a:schemeClr>
              </a:gs>
            </a:gsLst>
            <a:lin ang="16200000" scaled="1"/>
            <a:tileRect/>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5"/>
          </a:p>
        </p:txBody>
      </p:sp>
    </p:spTree>
    <p:extLst>
      <p:ext uri="{BB962C8B-B14F-4D97-AF65-F5344CB8AC3E}">
        <p14:creationId xmlns:p14="http://schemas.microsoft.com/office/powerpoint/2010/main" val="57130060"/>
      </p:ext>
    </p:extLst>
  </p:cSld>
  <p:clrMap bg1="lt1" tx1="dk1" bg2="lt2" tx2="dk2" accent1="accent1" accent2="accent2" accent3="accent3" accent4="accent4" accent5="accent5" accent6="accent6" hlink="hlink" folHlink="folHlink"/>
  <p:sldLayoutIdLst>
    <p:sldLayoutId id="2147483656" r:id="rId1"/>
  </p:sldLayoutIdLst>
  <p:txStyles>
    <p:titleStyle>
      <a:lvl1pPr algn="ctr" defTabSz="4469963" rtl="0" eaLnBrk="1" latinLnBrk="0" hangingPunct="1">
        <a:spcBef>
          <a:spcPct val="0"/>
        </a:spcBef>
        <a:buNone/>
        <a:defRPr sz="8963" kern="1200">
          <a:solidFill>
            <a:schemeClr val="bg1"/>
          </a:solidFill>
          <a:latin typeface="Trebuchet MS" pitchFamily="34" charset="0"/>
          <a:ea typeface="+mj-ea"/>
          <a:cs typeface="+mj-cs"/>
        </a:defRPr>
      </a:lvl1pPr>
    </p:titleStyle>
    <p:bodyStyle>
      <a:lvl1pPr marL="776074" indent="-776074" algn="l" defTabSz="4469963" rtl="0" eaLnBrk="1" latinLnBrk="0" hangingPunct="1">
        <a:spcBef>
          <a:spcPct val="20000"/>
        </a:spcBef>
        <a:buFont typeface="Arial" pitchFamily="34" charset="0"/>
        <a:buChar char="•"/>
        <a:tabLst/>
        <a:defRPr sz="4888" kern="1200">
          <a:solidFill>
            <a:schemeClr val="tx1"/>
          </a:solidFill>
          <a:latin typeface="+mn-lt"/>
          <a:ea typeface="+mn-ea"/>
          <a:cs typeface="+mn-cs"/>
        </a:defRPr>
      </a:lvl1pPr>
      <a:lvl2pPr marL="776074" indent="-776074" algn="l" defTabSz="4469963" rtl="0" eaLnBrk="1" latinLnBrk="0" hangingPunct="1">
        <a:spcBef>
          <a:spcPct val="20000"/>
        </a:spcBef>
        <a:buFont typeface="Arial" pitchFamily="34" charset="0"/>
        <a:buChar char="–"/>
        <a:tabLst/>
        <a:defRPr sz="4073" kern="1200">
          <a:solidFill>
            <a:schemeClr val="tx1"/>
          </a:solidFill>
          <a:latin typeface="+mn-lt"/>
          <a:ea typeface="+mn-ea"/>
          <a:cs typeface="+mn-cs"/>
        </a:defRPr>
      </a:lvl2pPr>
      <a:lvl3pPr marL="776074" indent="-776074" algn="l" defTabSz="4469963" rtl="0" eaLnBrk="1" latinLnBrk="0" hangingPunct="1">
        <a:spcBef>
          <a:spcPct val="20000"/>
        </a:spcBef>
        <a:buFont typeface="Arial" pitchFamily="34" charset="0"/>
        <a:buChar char="•"/>
        <a:tabLst/>
        <a:defRPr sz="3259" kern="1200">
          <a:solidFill>
            <a:schemeClr val="tx1"/>
          </a:solidFill>
          <a:latin typeface="+mn-lt"/>
          <a:ea typeface="+mn-ea"/>
          <a:cs typeface="+mn-cs"/>
        </a:defRPr>
      </a:lvl3pPr>
      <a:lvl4pPr marL="776074" indent="-776074" algn="l" defTabSz="4469963" rtl="0" eaLnBrk="1" latinLnBrk="0" hangingPunct="1">
        <a:spcBef>
          <a:spcPct val="20000"/>
        </a:spcBef>
        <a:buFont typeface="Arial" pitchFamily="34" charset="0"/>
        <a:buChar char="–"/>
        <a:tabLst/>
        <a:defRPr sz="2445" kern="1200">
          <a:solidFill>
            <a:schemeClr val="tx1"/>
          </a:solidFill>
          <a:latin typeface="+mn-lt"/>
          <a:ea typeface="+mn-ea"/>
          <a:cs typeface="+mn-cs"/>
        </a:defRPr>
      </a:lvl4pPr>
      <a:lvl5pPr marL="776074" indent="-776074" algn="l" defTabSz="4469963" rtl="0" eaLnBrk="1" latinLnBrk="0" hangingPunct="1">
        <a:spcBef>
          <a:spcPct val="20000"/>
        </a:spcBef>
        <a:buFont typeface="Arial" pitchFamily="34" charset="0"/>
        <a:buChar char="»"/>
        <a:tabLst/>
        <a:defRPr sz="2445" kern="1200">
          <a:solidFill>
            <a:schemeClr val="tx1"/>
          </a:solidFill>
          <a:latin typeface="+mn-lt"/>
          <a:ea typeface="+mn-ea"/>
          <a:cs typeface="+mn-cs"/>
        </a:defRPr>
      </a:lvl5pPr>
      <a:lvl6pPr marL="12292401" indent="-1117492" algn="l" defTabSz="4469963" rtl="0" eaLnBrk="1" latinLnBrk="0" hangingPunct="1">
        <a:spcBef>
          <a:spcPct val="20000"/>
        </a:spcBef>
        <a:buFont typeface="Arial" pitchFamily="34" charset="0"/>
        <a:buChar char="•"/>
        <a:defRPr sz="9778" kern="1200">
          <a:solidFill>
            <a:schemeClr val="tx1"/>
          </a:solidFill>
          <a:latin typeface="+mn-lt"/>
          <a:ea typeface="+mn-ea"/>
          <a:cs typeface="+mn-cs"/>
        </a:defRPr>
      </a:lvl6pPr>
      <a:lvl7pPr marL="14527380" indent="-1117492" algn="l" defTabSz="4469963" rtl="0" eaLnBrk="1" latinLnBrk="0" hangingPunct="1">
        <a:spcBef>
          <a:spcPct val="20000"/>
        </a:spcBef>
        <a:buFont typeface="Arial" pitchFamily="34" charset="0"/>
        <a:buChar char="•"/>
        <a:defRPr sz="9778" kern="1200">
          <a:solidFill>
            <a:schemeClr val="tx1"/>
          </a:solidFill>
          <a:latin typeface="+mn-lt"/>
          <a:ea typeface="+mn-ea"/>
          <a:cs typeface="+mn-cs"/>
        </a:defRPr>
      </a:lvl7pPr>
      <a:lvl8pPr marL="16762364" indent="-1117492" algn="l" defTabSz="4469963" rtl="0" eaLnBrk="1" latinLnBrk="0" hangingPunct="1">
        <a:spcBef>
          <a:spcPct val="20000"/>
        </a:spcBef>
        <a:buFont typeface="Arial" pitchFamily="34" charset="0"/>
        <a:buChar char="•"/>
        <a:defRPr sz="9778" kern="1200">
          <a:solidFill>
            <a:schemeClr val="tx1"/>
          </a:solidFill>
          <a:latin typeface="+mn-lt"/>
          <a:ea typeface="+mn-ea"/>
          <a:cs typeface="+mn-cs"/>
        </a:defRPr>
      </a:lvl8pPr>
      <a:lvl9pPr marL="18997345" indent="-1117492" algn="l" defTabSz="4469963" rtl="0" eaLnBrk="1" latinLnBrk="0" hangingPunct="1">
        <a:spcBef>
          <a:spcPct val="20000"/>
        </a:spcBef>
        <a:buFont typeface="Arial" pitchFamily="34" charset="0"/>
        <a:buChar char="•"/>
        <a:defRPr sz="9778" kern="1200">
          <a:solidFill>
            <a:schemeClr val="tx1"/>
          </a:solidFill>
          <a:latin typeface="+mn-lt"/>
          <a:ea typeface="+mn-ea"/>
          <a:cs typeface="+mn-cs"/>
        </a:defRPr>
      </a:lvl9pPr>
    </p:bodyStyle>
    <p:otherStyle>
      <a:defPPr>
        <a:defRPr lang="en-US"/>
      </a:defPPr>
      <a:lvl1pPr marL="0" algn="l" defTabSz="4469963" rtl="0" eaLnBrk="1" latinLnBrk="0" hangingPunct="1">
        <a:defRPr sz="8759" kern="1200">
          <a:solidFill>
            <a:schemeClr val="tx1"/>
          </a:solidFill>
          <a:latin typeface="+mn-lt"/>
          <a:ea typeface="+mn-ea"/>
          <a:cs typeface="+mn-cs"/>
        </a:defRPr>
      </a:lvl1pPr>
      <a:lvl2pPr marL="2234984" algn="l" defTabSz="4469963" rtl="0" eaLnBrk="1" latinLnBrk="0" hangingPunct="1">
        <a:defRPr sz="8759" kern="1200">
          <a:solidFill>
            <a:schemeClr val="tx1"/>
          </a:solidFill>
          <a:latin typeface="+mn-lt"/>
          <a:ea typeface="+mn-ea"/>
          <a:cs typeface="+mn-cs"/>
        </a:defRPr>
      </a:lvl2pPr>
      <a:lvl3pPr marL="4469963" algn="l" defTabSz="4469963" rtl="0" eaLnBrk="1" latinLnBrk="0" hangingPunct="1">
        <a:defRPr sz="8759" kern="1200">
          <a:solidFill>
            <a:schemeClr val="tx1"/>
          </a:solidFill>
          <a:latin typeface="+mn-lt"/>
          <a:ea typeface="+mn-ea"/>
          <a:cs typeface="+mn-cs"/>
        </a:defRPr>
      </a:lvl3pPr>
      <a:lvl4pPr marL="6704946" algn="l" defTabSz="4469963" rtl="0" eaLnBrk="1" latinLnBrk="0" hangingPunct="1">
        <a:defRPr sz="8759" kern="1200">
          <a:solidFill>
            <a:schemeClr val="tx1"/>
          </a:solidFill>
          <a:latin typeface="+mn-lt"/>
          <a:ea typeface="+mn-ea"/>
          <a:cs typeface="+mn-cs"/>
        </a:defRPr>
      </a:lvl4pPr>
      <a:lvl5pPr marL="8939927" algn="l" defTabSz="4469963" rtl="0" eaLnBrk="1" latinLnBrk="0" hangingPunct="1">
        <a:defRPr sz="8759" kern="1200">
          <a:solidFill>
            <a:schemeClr val="tx1"/>
          </a:solidFill>
          <a:latin typeface="+mn-lt"/>
          <a:ea typeface="+mn-ea"/>
          <a:cs typeface="+mn-cs"/>
        </a:defRPr>
      </a:lvl5pPr>
      <a:lvl6pPr marL="11174909" algn="l" defTabSz="4469963" rtl="0" eaLnBrk="1" latinLnBrk="0" hangingPunct="1">
        <a:defRPr sz="8759" kern="1200">
          <a:solidFill>
            <a:schemeClr val="tx1"/>
          </a:solidFill>
          <a:latin typeface="+mn-lt"/>
          <a:ea typeface="+mn-ea"/>
          <a:cs typeface="+mn-cs"/>
        </a:defRPr>
      </a:lvl6pPr>
      <a:lvl7pPr marL="13409893" algn="l" defTabSz="4469963" rtl="0" eaLnBrk="1" latinLnBrk="0" hangingPunct="1">
        <a:defRPr sz="8759" kern="1200">
          <a:solidFill>
            <a:schemeClr val="tx1"/>
          </a:solidFill>
          <a:latin typeface="+mn-lt"/>
          <a:ea typeface="+mn-ea"/>
          <a:cs typeface="+mn-cs"/>
        </a:defRPr>
      </a:lvl7pPr>
      <a:lvl8pPr marL="15644873" algn="l" defTabSz="4469963" rtl="0" eaLnBrk="1" latinLnBrk="0" hangingPunct="1">
        <a:defRPr sz="8759" kern="1200">
          <a:solidFill>
            <a:schemeClr val="tx1"/>
          </a:solidFill>
          <a:latin typeface="+mn-lt"/>
          <a:ea typeface="+mn-ea"/>
          <a:cs typeface="+mn-cs"/>
        </a:defRPr>
      </a:lvl8pPr>
      <a:lvl9pPr marL="17879856" algn="l" defTabSz="4469963" rtl="0" eaLnBrk="1" latinLnBrk="0" hangingPunct="1">
        <a:defRPr sz="875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70DB63-774B-1549-A516-41417A7BAF2D}"/>
              </a:ext>
            </a:extLst>
          </p:cNvPr>
          <p:cNvSpPr>
            <a:spLocks noGrp="1"/>
          </p:cNvSpPr>
          <p:nvPr>
            <p:ph type="body" sz="quarter" idx="12"/>
          </p:nvPr>
        </p:nvSpPr>
        <p:spPr/>
        <p:txBody>
          <a:bodyPr/>
          <a:lstStyle/>
          <a:p>
            <a:endParaRPr lang="en-US"/>
          </a:p>
        </p:txBody>
      </p:sp>
      <p:sp>
        <p:nvSpPr>
          <p:cNvPr id="3" name="Text Placeholder 2">
            <a:extLst>
              <a:ext uri="{FF2B5EF4-FFF2-40B4-BE49-F238E27FC236}">
                <a16:creationId xmlns:a16="http://schemas.microsoft.com/office/drawing/2014/main" id="{46EBB113-B7A6-DE4C-8AB6-ED15EAAA0EA1}"/>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1BC53702-1007-144D-B484-64EADF0BC993}"/>
              </a:ext>
            </a:extLst>
          </p:cNvPr>
          <p:cNvSpPr>
            <a:spLocks noGrp="1"/>
          </p:cNvSpPr>
          <p:nvPr>
            <p:ph type="body" sz="quarter" idx="10"/>
          </p:nvPr>
        </p:nvSpPr>
        <p:spPr/>
        <p:txBody>
          <a:bodyPr/>
          <a:lstStyle/>
          <a:p>
            <a:endParaRPr lang="en-US"/>
          </a:p>
        </p:txBody>
      </p:sp>
      <p:sp>
        <p:nvSpPr>
          <p:cNvPr id="5" name="Text Placeholder 4">
            <a:extLst>
              <a:ext uri="{FF2B5EF4-FFF2-40B4-BE49-F238E27FC236}">
                <a16:creationId xmlns:a16="http://schemas.microsoft.com/office/drawing/2014/main" id="{19C451ED-AE76-0F4E-B987-14510B4DFAC6}"/>
              </a:ext>
            </a:extLst>
          </p:cNvPr>
          <p:cNvSpPr>
            <a:spLocks noGrp="1"/>
          </p:cNvSpPr>
          <p:nvPr>
            <p:ph type="body" sz="quarter" idx="15"/>
          </p:nvPr>
        </p:nvSpPr>
        <p:spPr/>
        <p:txBody>
          <a:bodyPr/>
          <a:lstStyle/>
          <a:p>
            <a:endParaRPr lang="en-US"/>
          </a:p>
        </p:txBody>
      </p:sp>
      <p:sp>
        <p:nvSpPr>
          <p:cNvPr id="6" name="Text Placeholder 5">
            <a:extLst>
              <a:ext uri="{FF2B5EF4-FFF2-40B4-BE49-F238E27FC236}">
                <a16:creationId xmlns:a16="http://schemas.microsoft.com/office/drawing/2014/main" id="{7161EFE9-1E54-1249-BFE1-FDBE9FCBA029}"/>
              </a:ext>
            </a:extLst>
          </p:cNvPr>
          <p:cNvSpPr>
            <a:spLocks noGrp="1"/>
          </p:cNvSpPr>
          <p:nvPr>
            <p:ph type="body" sz="quarter" idx="34"/>
          </p:nvPr>
        </p:nvSpPr>
        <p:spPr/>
        <p:txBody>
          <a:bodyPr/>
          <a:lstStyle/>
          <a:p>
            <a:endParaRPr lang="en-US"/>
          </a:p>
        </p:txBody>
      </p:sp>
      <p:sp>
        <p:nvSpPr>
          <p:cNvPr id="7" name="Text Placeholder 6">
            <a:extLst>
              <a:ext uri="{FF2B5EF4-FFF2-40B4-BE49-F238E27FC236}">
                <a16:creationId xmlns:a16="http://schemas.microsoft.com/office/drawing/2014/main" id="{4E27B06B-2946-064E-86FD-3FBB70DF8C19}"/>
              </a:ext>
            </a:extLst>
          </p:cNvPr>
          <p:cNvSpPr>
            <a:spLocks noGrp="1"/>
          </p:cNvSpPr>
          <p:nvPr>
            <p:ph type="body" sz="quarter" idx="17"/>
          </p:nvPr>
        </p:nvSpPr>
        <p:spPr/>
        <p:txBody>
          <a:bodyPr/>
          <a:lstStyle/>
          <a:p>
            <a:endParaRPr lang="en-US"/>
          </a:p>
        </p:txBody>
      </p:sp>
      <p:sp>
        <p:nvSpPr>
          <p:cNvPr id="8" name="Text Placeholder 7">
            <a:extLst>
              <a:ext uri="{FF2B5EF4-FFF2-40B4-BE49-F238E27FC236}">
                <a16:creationId xmlns:a16="http://schemas.microsoft.com/office/drawing/2014/main" id="{9C636059-1FB2-D441-BBD9-EADAF996047B}"/>
              </a:ext>
            </a:extLst>
          </p:cNvPr>
          <p:cNvSpPr>
            <a:spLocks noGrp="1"/>
          </p:cNvSpPr>
          <p:nvPr>
            <p:ph type="body" sz="quarter" idx="18"/>
          </p:nvPr>
        </p:nvSpPr>
        <p:spPr/>
        <p:txBody>
          <a:bodyPr/>
          <a:lstStyle/>
          <a:p>
            <a:endParaRPr lang="en-US"/>
          </a:p>
        </p:txBody>
      </p:sp>
      <p:sp>
        <p:nvSpPr>
          <p:cNvPr id="9" name="Text Placeholder 8">
            <a:extLst>
              <a:ext uri="{FF2B5EF4-FFF2-40B4-BE49-F238E27FC236}">
                <a16:creationId xmlns:a16="http://schemas.microsoft.com/office/drawing/2014/main" id="{F2FFECCB-DBA6-B840-9E10-CDC43973FD91}"/>
              </a:ext>
            </a:extLst>
          </p:cNvPr>
          <p:cNvSpPr>
            <a:spLocks noGrp="1"/>
          </p:cNvSpPr>
          <p:nvPr>
            <p:ph type="body" sz="quarter" idx="19"/>
          </p:nvPr>
        </p:nvSpPr>
        <p:spPr/>
        <p:txBody>
          <a:bodyPr/>
          <a:lstStyle/>
          <a:p>
            <a:endParaRPr lang="en-US"/>
          </a:p>
        </p:txBody>
      </p:sp>
      <p:sp>
        <p:nvSpPr>
          <p:cNvPr id="10" name="Text Placeholder 9">
            <a:extLst>
              <a:ext uri="{FF2B5EF4-FFF2-40B4-BE49-F238E27FC236}">
                <a16:creationId xmlns:a16="http://schemas.microsoft.com/office/drawing/2014/main" id="{4705D07B-5A51-F044-B314-45F470C6A99F}"/>
              </a:ext>
            </a:extLst>
          </p:cNvPr>
          <p:cNvSpPr>
            <a:spLocks noGrp="1"/>
          </p:cNvSpPr>
          <p:nvPr>
            <p:ph type="body" sz="quarter" idx="20"/>
          </p:nvPr>
        </p:nvSpPr>
        <p:spPr/>
        <p:txBody>
          <a:bodyPr/>
          <a:lstStyle/>
          <a:p>
            <a:endParaRPr lang="en-US"/>
          </a:p>
        </p:txBody>
      </p:sp>
      <p:sp>
        <p:nvSpPr>
          <p:cNvPr id="11" name="Text Placeholder 10">
            <a:extLst>
              <a:ext uri="{FF2B5EF4-FFF2-40B4-BE49-F238E27FC236}">
                <a16:creationId xmlns:a16="http://schemas.microsoft.com/office/drawing/2014/main" id="{A288DA9B-FC82-6147-822F-271A4486E19D}"/>
              </a:ext>
            </a:extLst>
          </p:cNvPr>
          <p:cNvSpPr>
            <a:spLocks noGrp="1"/>
          </p:cNvSpPr>
          <p:nvPr>
            <p:ph type="body" sz="quarter" idx="21"/>
          </p:nvPr>
        </p:nvSpPr>
        <p:spPr/>
        <p:txBody>
          <a:bodyPr/>
          <a:lstStyle/>
          <a:p>
            <a:endParaRPr lang="en-US"/>
          </a:p>
        </p:txBody>
      </p:sp>
      <p:sp>
        <p:nvSpPr>
          <p:cNvPr id="12" name="Text Placeholder 11">
            <a:extLst>
              <a:ext uri="{FF2B5EF4-FFF2-40B4-BE49-F238E27FC236}">
                <a16:creationId xmlns:a16="http://schemas.microsoft.com/office/drawing/2014/main" id="{4D0FBCCA-7CE2-7240-B549-9E1DA9AF2427}"/>
              </a:ext>
            </a:extLst>
          </p:cNvPr>
          <p:cNvSpPr>
            <a:spLocks noGrp="1"/>
          </p:cNvSpPr>
          <p:nvPr>
            <p:ph type="body" sz="quarter" idx="22"/>
          </p:nvPr>
        </p:nvSpPr>
        <p:spPr/>
        <p:txBody>
          <a:bodyPr/>
          <a:lstStyle/>
          <a:p>
            <a:endParaRPr lang="en-US"/>
          </a:p>
        </p:txBody>
      </p:sp>
      <p:sp>
        <p:nvSpPr>
          <p:cNvPr id="13" name="Text Placeholder 12">
            <a:extLst>
              <a:ext uri="{FF2B5EF4-FFF2-40B4-BE49-F238E27FC236}">
                <a16:creationId xmlns:a16="http://schemas.microsoft.com/office/drawing/2014/main" id="{D03E9E6D-858B-204D-95BD-5D71F46F24D1}"/>
              </a:ext>
            </a:extLst>
          </p:cNvPr>
          <p:cNvSpPr>
            <a:spLocks noGrp="1"/>
          </p:cNvSpPr>
          <p:nvPr>
            <p:ph type="body" sz="quarter" idx="35"/>
          </p:nvPr>
        </p:nvSpPr>
        <p:spPr/>
        <p:txBody>
          <a:bodyPr/>
          <a:lstStyle/>
          <a:p>
            <a:endParaRPr lang="en-US"/>
          </a:p>
        </p:txBody>
      </p:sp>
      <p:sp>
        <p:nvSpPr>
          <p:cNvPr id="14" name="Text Placeholder 13">
            <a:extLst>
              <a:ext uri="{FF2B5EF4-FFF2-40B4-BE49-F238E27FC236}">
                <a16:creationId xmlns:a16="http://schemas.microsoft.com/office/drawing/2014/main" id="{E71400E1-DCB1-1E4B-9660-D54DF0CE6BB5}"/>
              </a:ext>
            </a:extLst>
          </p:cNvPr>
          <p:cNvSpPr>
            <a:spLocks noGrp="1"/>
          </p:cNvSpPr>
          <p:nvPr>
            <p:ph type="body" sz="quarter" idx="36"/>
          </p:nvPr>
        </p:nvSpPr>
        <p:spPr/>
        <p:txBody>
          <a:bodyPr/>
          <a:lstStyle/>
          <a:p>
            <a:endParaRPr lang="en-US"/>
          </a:p>
        </p:txBody>
      </p:sp>
      <p:sp>
        <p:nvSpPr>
          <p:cNvPr id="15" name="Text Placeholder 14">
            <a:extLst>
              <a:ext uri="{FF2B5EF4-FFF2-40B4-BE49-F238E27FC236}">
                <a16:creationId xmlns:a16="http://schemas.microsoft.com/office/drawing/2014/main" id="{0A200416-DAA6-0E4E-ABF2-493CE3C1ABB0}"/>
              </a:ext>
            </a:extLst>
          </p:cNvPr>
          <p:cNvSpPr>
            <a:spLocks noGrp="1"/>
          </p:cNvSpPr>
          <p:nvPr>
            <p:ph type="body" sz="quarter" idx="37"/>
          </p:nvPr>
        </p:nvSpPr>
        <p:spPr/>
        <p:txBody>
          <a:bodyPr/>
          <a:lstStyle/>
          <a:p>
            <a:endParaRPr lang="en-US"/>
          </a:p>
        </p:txBody>
      </p:sp>
      <p:sp>
        <p:nvSpPr>
          <p:cNvPr id="16" name="Text Placeholder 15">
            <a:extLst>
              <a:ext uri="{FF2B5EF4-FFF2-40B4-BE49-F238E27FC236}">
                <a16:creationId xmlns:a16="http://schemas.microsoft.com/office/drawing/2014/main" id="{9B024E2D-9783-9F4C-9958-9ACE3DA96B17}"/>
              </a:ext>
            </a:extLst>
          </p:cNvPr>
          <p:cNvSpPr>
            <a:spLocks noGrp="1"/>
          </p:cNvSpPr>
          <p:nvPr>
            <p:ph type="body" sz="quarter" idx="38"/>
          </p:nvPr>
        </p:nvSpPr>
        <p:spPr/>
        <p:txBody>
          <a:bodyPr/>
          <a:lstStyle/>
          <a:p>
            <a:endParaRPr lang="en-US"/>
          </a:p>
        </p:txBody>
      </p:sp>
      <p:sp>
        <p:nvSpPr>
          <p:cNvPr id="17" name="Text Placeholder 16">
            <a:extLst>
              <a:ext uri="{FF2B5EF4-FFF2-40B4-BE49-F238E27FC236}">
                <a16:creationId xmlns:a16="http://schemas.microsoft.com/office/drawing/2014/main" id="{93BD44AE-22E9-884A-93AE-83CE7FE5C492}"/>
              </a:ext>
            </a:extLst>
          </p:cNvPr>
          <p:cNvSpPr>
            <a:spLocks noGrp="1"/>
          </p:cNvSpPr>
          <p:nvPr>
            <p:ph type="body" sz="quarter" idx="39"/>
          </p:nvPr>
        </p:nvSpPr>
        <p:spPr/>
        <p:txBody>
          <a:bodyPr/>
          <a:lstStyle/>
          <a:p>
            <a:endParaRPr lang="en-US"/>
          </a:p>
        </p:txBody>
      </p:sp>
      <p:sp>
        <p:nvSpPr>
          <p:cNvPr id="18" name="Text Placeholder 17">
            <a:extLst>
              <a:ext uri="{FF2B5EF4-FFF2-40B4-BE49-F238E27FC236}">
                <a16:creationId xmlns:a16="http://schemas.microsoft.com/office/drawing/2014/main" id="{DE95A104-AA31-314B-BB76-4449BBDD1461}"/>
              </a:ext>
            </a:extLst>
          </p:cNvPr>
          <p:cNvSpPr>
            <a:spLocks noGrp="1"/>
          </p:cNvSpPr>
          <p:nvPr>
            <p:ph type="body" sz="quarter" idx="40"/>
          </p:nvPr>
        </p:nvSpPr>
        <p:spPr/>
        <p:txBody>
          <a:bodyPr/>
          <a:lstStyle/>
          <a:p>
            <a:endParaRPr lang="en-US"/>
          </a:p>
        </p:txBody>
      </p:sp>
    </p:spTree>
    <p:extLst>
      <p:ext uri="{BB962C8B-B14F-4D97-AF65-F5344CB8AC3E}">
        <p14:creationId xmlns:p14="http://schemas.microsoft.com/office/powerpoint/2010/main" val="4050894454"/>
      </p:ext>
    </p:extLst>
  </p:cSld>
  <p:clrMapOvr>
    <a:masterClrMapping/>
  </p:clrMapOvr>
</p:sld>
</file>

<file path=ppt/theme/theme1.xml><?xml version="1.0" encoding="utf-8"?>
<a:theme xmlns:a="http://schemas.openxmlformats.org/drawingml/2006/main" name="With Gu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ASTER-PosterPresentations.com-70x100cm-Template" id="{803A6895-4B2C-D64D-BEE7-CA0B820509E9}" vid="{6A612DE7-DCA7-7546-843A-CBF434ED42D1}"/>
    </a:ext>
  </a:ext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ASTER-PosterPresentations.com-70x100cm-Template" id="{803A6895-4B2C-D64D-BEE7-CA0B820509E9}" vid="{69E71097-0052-E746-90F8-01928668F22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1_36x48-Template-V2b</Template>
  <TotalTime>369</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Arial Black</vt:lpstr>
      <vt:lpstr>Arial Narrow</vt:lpstr>
      <vt:lpstr>Calibri</vt:lpstr>
      <vt:lpstr>Trebuchet MS</vt:lpstr>
      <vt:lpstr>With Guides</vt:lpstr>
      <vt:lpstr>Without Guides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Station 5</dc:creator>
  <dc:description>This template is the property of PosterPresentations.com. Call us if you need help with this poster template._x000d_
1-866-649-3004           _x000d_
 (c)PosterPresentations.com</dc:description>
  <cp:lastModifiedBy>Station 5</cp:lastModifiedBy>
  <cp:revision>9</cp:revision>
  <cp:lastPrinted>2018-12-21T17:51:47Z</cp:lastPrinted>
  <dcterms:created xsi:type="dcterms:W3CDTF">2019-01-10T00:43:40Z</dcterms:created>
  <dcterms:modified xsi:type="dcterms:W3CDTF">2019-08-09T21:49:24Z</dcterms:modified>
</cp:coreProperties>
</file>