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58" r:id="rId3"/>
  </p:sldIdLst>
  <p:sldSz cx="32918400" cy="43891200"/>
  <p:notesSz cx="6858000" cy="9144000"/>
  <p:defaultTextStyle>
    <a:defPPr>
      <a:defRPr lang="en-US"/>
    </a:defPPr>
    <a:lvl1pPr marL="0" algn="l" defTabSz="3385215" rtl="0" eaLnBrk="1" latinLnBrk="0" hangingPunct="1">
      <a:defRPr sz="6633" kern="1200">
        <a:solidFill>
          <a:schemeClr val="tx1"/>
        </a:solidFill>
        <a:latin typeface="+mn-lt"/>
        <a:ea typeface="+mn-ea"/>
        <a:cs typeface="+mn-cs"/>
      </a:defRPr>
    </a:lvl1pPr>
    <a:lvl2pPr marL="1692608" algn="l" defTabSz="3385215" rtl="0" eaLnBrk="1" latinLnBrk="0" hangingPunct="1">
      <a:defRPr sz="6633" kern="1200">
        <a:solidFill>
          <a:schemeClr val="tx1"/>
        </a:solidFill>
        <a:latin typeface="+mn-lt"/>
        <a:ea typeface="+mn-ea"/>
        <a:cs typeface="+mn-cs"/>
      </a:defRPr>
    </a:lvl2pPr>
    <a:lvl3pPr marL="3385215" algn="l" defTabSz="3385215" rtl="0" eaLnBrk="1" latinLnBrk="0" hangingPunct="1">
      <a:defRPr sz="6633" kern="1200">
        <a:solidFill>
          <a:schemeClr val="tx1"/>
        </a:solidFill>
        <a:latin typeface="+mn-lt"/>
        <a:ea typeface="+mn-ea"/>
        <a:cs typeface="+mn-cs"/>
      </a:defRPr>
    </a:lvl3pPr>
    <a:lvl4pPr marL="5077823" algn="l" defTabSz="3385215" rtl="0" eaLnBrk="1" latinLnBrk="0" hangingPunct="1">
      <a:defRPr sz="6633" kern="1200">
        <a:solidFill>
          <a:schemeClr val="tx1"/>
        </a:solidFill>
        <a:latin typeface="+mn-lt"/>
        <a:ea typeface="+mn-ea"/>
        <a:cs typeface="+mn-cs"/>
      </a:defRPr>
    </a:lvl4pPr>
    <a:lvl5pPr marL="6770431" algn="l" defTabSz="3385215" rtl="0" eaLnBrk="1" latinLnBrk="0" hangingPunct="1">
      <a:defRPr sz="6633" kern="1200">
        <a:solidFill>
          <a:schemeClr val="tx1"/>
        </a:solidFill>
        <a:latin typeface="+mn-lt"/>
        <a:ea typeface="+mn-ea"/>
        <a:cs typeface="+mn-cs"/>
      </a:defRPr>
    </a:lvl5pPr>
    <a:lvl6pPr marL="8463040" algn="l" defTabSz="3385215" rtl="0" eaLnBrk="1" latinLnBrk="0" hangingPunct="1">
      <a:defRPr sz="6633" kern="1200">
        <a:solidFill>
          <a:schemeClr val="tx1"/>
        </a:solidFill>
        <a:latin typeface="+mn-lt"/>
        <a:ea typeface="+mn-ea"/>
        <a:cs typeface="+mn-cs"/>
      </a:defRPr>
    </a:lvl6pPr>
    <a:lvl7pPr marL="10155648" algn="l" defTabSz="3385215" rtl="0" eaLnBrk="1" latinLnBrk="0" hangingPunct="1">
      <a:defRPr sz="6633" kern="1200">
        <a:solidFill>
          <a:schemeClr val="tx1"/>
        </a:solidFill>
        <a:latin typeface="+mn-lt"/>
        <a:ea typeface="+mn-ea"/>
        <a:cs typeface="+mn-cs"/>
      </a:defRPr>
    </a:lvl7pPr>
    <a:lvl8pPr marL="11848255" algn="l" defTabSz="3385215" rtl="0" eaLnBrk="1" latinLnBrk="0" hangingPunct="1">
      <a:defRPr sz="6633" kern="1200">
        <a:solidFill>
          <a:schemeClr val="tx1"/>
        </a:solidFill>
        <a:latin typeface="+mn-lt"/>
        <a:ea typeface="+mn-ea"/>
        <a:cs typeface="+mn-cs"/>
      </a:defRPr>
    </a:lvl8pPr>
    <a:lvl9pPr marL="13540863" algn="l" defTabSz="3385215" rtl="0" eaLnBrk="1" latinLnBrk="0" hangingPunct="1">
      <a:defRPr sz="663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05" autoAdjust="0"/>
    <p:restoredTop sz="94664" autoAdjust="0"/>
  </p:normalViewPr>
  <p:slideViewPr>
    <p:cSldViewPr snapToGrid="0" snapToObjects="1" showGuides="1">
      <p:cViewPr varScale="1">
        <p:scale>
          <a:sx n="19" d="100"/>
          <a:sy n="19" d="100"/>
        </p:scale>
        <p:origin x="3672" y="34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385215" rtl="0" eaLnBrk="1" latinLnBrk="0" hangingPunct="1">
      <a:defRPr sz="4473" kern="1200">
        <a:solidFill>
          <a:schemeClr val="tx1"/>
        </a:solidFill>
        <a:latin typeface="+mn-lt"/>
        <a:ea typeface="+mn-ea"/>
        <a:cs typeface="+mn-cs"/>
      </a:defRPr>
    </a:lvl1pPr>
    <a:lvl2pPr marL="1692608" algn="l" defTabSz="3385215" rtl="0" eaLnBrk="1" latinLnBrk="0" hangingPunct="1">
      <a:defRPr sz="4473" kern="1200">
        <a:solidFill>
          <a:schemeClr val="tx1"/>
        </a:solidFill>
        <a:latin typeface="+mn-lt"/>
        <a:ea typeface="+mn-ea"/>
        <a:cs typeface="+mn-cs"/>
      </a:defRPr>
    </a:lvl2pPr>
    <a:lvl3pPr marL="3385215" algn="l" defTabSz="3385215" rtl="0" eaLnBrk="1" latinLnBrk="0" hangingPunct="1">
      <a:defRPr sz="4473" kern="1200">
        <a:solidFill>
          <a:schemeClr val="tx1"/>
        </a:solidFill>
        <a:latin typeface="+mn-lt"/>
        <a:ea typeface="+mn-ea"/>
        <a:cs typeface="+mn-cs"/>
      </a:defRPr>
    </a:lvl3pPr>
    <a:lvl4pPr marL="5077823" algn="l" defTabSz="3385215" rtl="0" eaLnBrk="1" latinLnBrk="0" hangingPunct="1">
      <a:defRPr sz="4473" kern="1200">
        <a:solidFill>
          <a:schemeClr val="tx1"/>
        </a:solidFill>
        <a:latin typeface="+mn-lt"/>
        <a:ea typeface="+mn-ea"/>
        <a:cs typeface="+mn-cs"/>
      </a:defRPr>
    </a:lvl4pPr>
    <a:lvl5pPr marL="6770431" algn="l" defTabSz="3385215" rtl="0" eaLnBrk="1" latinLnBrk="0" hangingPunct="1">
      <a:defRPr sz="4473" kern="1200">
        <a:solidFill>
          <a:schemeClr val="tx1"/>
        </a:solidFill>
        <a:latin typeface="+mn-lt"/>
        <a:ea typeface="+mn-ea"/>
        <a:cs typeface="+mn-cs"/>
      </a:defRPr>
    </a:lvl5pPr>
    <a:lvl6pPr marL="8463040" algn="l" defTabSz="3385215" rtl="0" eaLnBrk="1" latinLnBrk="0" hangingPunct="1">
      <a:defRPr sz="4473" kern="1200">
        <a:solidFill>
          <a:schemeClr val="tx1"/>
        </a:solidFill>
        <a:latin typeface="+mn-lt"/>
        <a:ea typeface="+mn-ea"/>
        <a:cs typeface="+mn-cs"/>
      </a:defRPr>
    </a:lvl6pPr>
    <a:lvl7pPr marL="10155648" algn="l" defTabSz="3385215" rtl="0" eaLnBrk="1" latinLnBrk="0" hangingPunct="1">
      <a:defRPr sz="4473" kern="1200">
        <a:solidFill>
          <a:schemeClr val="tx1"/>
        </a:solidFill>
        <a:latin typeface="+mn-lt"/>
        <a:ea typeface="+mn-ea"/>
        <a:cs typeface="+mn-cs"/>
      </a:defRPr>
    </a:lvl7pPr>
    <a:lvl8pPr marL="11848255" algn="l" defTabSz="3385215" rtl="0" eaLnBrk="1" latinLnBrk="0" hangingPunct="1">
      <a:defRPr sz="4473" kern="1200">
        <a:solidFill>
          <a:schemeClr val="tx1"/>
        </a:solidFill>
        <a:latin typeface="+mn-lt"/>
        <a:ea typeface="+mn-ea"/>
        <a:cs typeface="+mn-cs"/>
      </a:defRPr>
    </a:lvl8pPr>
    <a:lvl9pPr marL="13540863" algn="l" defTabSz="3385215" rtl="0" eaLnBrk="1" latinLnBrk="0" hangingPunct="1">
      <a:defRPr sz="447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2B62A4A0-D9CE-1948-9060-48127B04A5E1}"/>
              </a:ext>
            </a:extLst>
          </p:cNvPr>
          <p:cNvSpPr>
            <a:spLocks noGrp="1"/>
          </p:cNvSpPr>
          <p:nvPr>
            <p:ph type="body" sz="quarter" idx="12" hasCustomPrompt="1"/>
          </p:nvPr>
        </p:nvSpPr>
        <p:spPr>
          <a:xfrm>
            <a:off x="5913521" y="1155442"/>
            <a:ext cx="21091358" cy="1200329"/>
          </a:xfrm>
          <a:prstGeom prst="rect">
            <a:avLst/>
          </a:prstGeom>
        </p:spPr>
        <p:txBody>
          <a:bodyPr wrap="square">
            <a:spAutoFit/>
          </a:bodyPr>
          <a:lstStyle>
            <a:lvl1pPr marL="0" indent="0" algn="ctr">
              <a:buNone/>
              <a:defRPr sz="7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7CB3B1CC-398F-C349-BCEE-AD7AFFC9B1BC}"/>
              </a:ext>
            </a:extLst>
          </p:cNvPr>
          <p:cNvSpPr>
            <a:spLocks noGrp="1"/>
          </p:cNvSpPr>
          <p:nvPr>
            <p:ph type="body" sz="quarter" idx="11" hasCustomPrompt="1"/>
          </p:nvPr>
        </p:nvSpPr>
        <p:spPr>
          <a:xfrm>
            <a:off x="5913521" y="2527655"/>
            <a:ext cx="21091358" cy="923330"/>
          </a:xfrm>
          <a:prstGeom prst="rect">
            <a:avLst/>
          </a:prstGeom>
        </p:spPr>
        <p:txBody>
          <a:bodyPr wrap="square">
            <a:spAutoFit/>
          </a:bodyPr>
          <a:lstStyle>
            <a:lvl1pPr marL="0" indent="0" algn="ctr">
              <a:buNone/>
              <a:defRPr sz="5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09A524B0-70CF-3743-9C7D-461E4D45DAB7}"/>
              </a:ext>
            </a:extLst>
          </p:cNvPr>
          <p:cNvSpPr>
            <a:spLocks noGrp="1"/>
          </p:cNvSpPr>
          <p:nvPr>
            <p:ph type="body" sz="quarter" idx="10" hasCustomPrompt="1"/>
          </p:nvPr>
        </p:nvSpPr>
        <p:spPr>
          <a:xfrm>
            <a:off x="5913521" y="3649114"/>
            <a:ext cx="21091358"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5CBFCD24-61A3-634D-B961-CFBEA043E0E5}"/>
              </a:ext>
            </a:extLst>
          </p:cNvPr>
          <p:cNvSpPr>
            <a:spLocks noGrp="1"/>
          </p:cNvSpPr>
          <p:nvPr>
            <p:ph type="body" sz="quarter" idx="15" hasCustomPrompt="1"/>
          </p:nvPr>
        </p:nvSpPr>
        <p:spPr>
          <a:xfrm>
            <a:off x="533400" y="6940054"/>
            <a:ext cx="15621004" cy="584775"/>
          </a:xfrm>
          <a:prstGeom prst="rect">
            <a:avLst/>
          </a:prstGeom>
        </p:spPr>
        <p:txBody>
          <a:bodyPr wrap="square">
            <a:spAutoFit/>
          </a:bodyPr>
          <a:lstStyle>
            <a:lvl1pPr marL="0" indent="0" algn="ctr">
              <a:buNone/>
              <a:defRPr lang="en-US" sz="32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13">
            <a:extLst>
              <a:ext uri="{FF2B5EF4-FFF2-40B4-BE49-F238E27FC236}">
                <a16:creationId xmlns:a16="http://schemas.microsoft.com/office/drawing/2014/main" id="{DFB38D8C-EFDA-7240-A221-7E3E2A9709A3}"/>
              </a:ext>
            </a:extLst>
          </p:cNvPr>
          <p:cNvSpPr>
            <a:spLocks noGrp="1"/>
          </p:cNvSpPr>
          <p:nvPr>
            <p:ph type="body" sz="quarter" idx="34" hasCustomPrompt="1"/>
          </p:nvPr>
        </p:nvSpPr>
        <p:spPr>
          <a:xfrm>
            <a:off x="533403" y="7720561"/>
            <a:ext cx="15620998" cy="2222147"/>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86917E8E-DA4B-634B-8A4D-ADD0743FD8E3}"/>
              </a:ext>
            </a:extLst>
          </p:cNvPr>
          <p:cNvSpPr>
            <a:spLocks noGrp="1"/>
          </p:cNvSpPr>
          <p:nvPr>
            <p:ph type="body" sz="quarter" idx="17" hasCustomPrompt="1"/>
          </p:nvPr>
        </p:nvSpPr>
        <p:spPr>
          <a:xfrm>
            <a:off x="533400" y="19355075"/>
            <a:ext cx="15621004" cy="584775"/>
          </a:xfrm>
          <a:prstGeom prst="rect">
            <a:avLst/>
          </a:prstGeom>
        </p:spPr>
        <p:txBody>
          <a:bodyPr wrap="square">
            <a:spAutoFit/>
          </a:bodyPr>
          <a:lstStyle>
            <a:lvl1pPr marL="0" indent="0" algn="ctr">
              <a:buNone/>
              <a:defRPr lang="en-US" sz="32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8" name="Text Placeholder 13">
            <a:extLst>
              <a:ext uri="{FF2B5EF4-FFF2-40B4-BE49-F238E27FC236}">
                <a16:creationId xmlns:a16="http://schemas.microsoft.com/office/drawing/2014/main" id="{CE9B3EDE-1E99-F848-A4DF-4B334FD10948}"/>
              </a:ext>
            </a:extLst>
          </p:cNvPr>
          <p:cNvSpPr>
            <a:spLocks noGrp="1"/>
          </p:cNvSpPr>
          <p:nvPr>
            <p:ph type="body" sz="quarter" idx="33" hasCustomPrompt="1"/>
          </p:nvPr>
        </p:nvSpPr>
        <p:spPr>
          <a:xfrm>
            <a:off x="533403" y="19957363"/>
            <a:ext cx="15620998" cy="2222147"/>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E2A22073-5C05-7143-AD6C-F586209C0B93}"/>
              </a:ext>
            </a:extLst>
          </p:cNvPr>
          <p:cNvSpPr>
            <a:spLocks noGrp="1"/>
          </p:cNvSpPr>
          <p:nvPr>
            <p:ph type="body" sz="quarter" idx="18" hasCustomPrompt="1"/>
          </p:nvPr>
        </p:nvSpPr>
        <p:spPr>
          <a:xfrm>
            <a:off x="533400" y="29650441"/>
            <a:ext cx="15621002" cy="584775"/>
          </a:xfrm>
          <a:prstGeom prst="rect">
            <a:avLst/>
          </a:prstGeom>
        </p:spPr>
        <p:txBody>
          <a:bodyPr wrap="square">
            <a:spAutoFit/>
          </a:bodyPr>
          <a:lstStyle>
            <a:lvl1pPr marL="0" indent="0" algn="ctr">
              <a:buNone/>
              <a:defRPr lang="en-US" sz="32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10" name="Text Placeholder 13">
            <a:extLst>
              <a:ext uri="{FF2B5EF4-FFF2-40B4-BE49-F238E27FC236}">
                <a16:creationId xmlns:a16="http://schemas.microsoft.com/office/drawing/2014/main" id="{E7F19948-83FF-814F-A8AE-AF82143B1325}"/>
              </a:ext>
            </a:extLst>
          </p:cNvPr>
          <p:cNvSpPr>
            <a:spLocks noGrp="1"/>
          </p:cNvSpPr>
          <p:nvPr>
            <p:ph type="body" sz="quarter" idx="35" hasCustomPrompt="1"/>
          </p:nvPr>
        </p:nvSpPr>
        <p:spPr>
          <a:xfrm>
            <a:off x="533400" y="30440796"/>
            <a:ext cx="15620999" cy="2222147"/>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C37F80F9-47D6-9E41-84DC-92E5118B377D}"/>
              </a:ext>
            </a:extLst>
          </p:cNvPr>
          <p:cNvSpPr>
            <a:spLocks noGrp="1"/>
          </p:cNvSpPr>
          <p:nvPr>
            <p:ph type="body" sz="quarter" idx="19" hasCustomPrompt="1"/>
          </p:nvPr>
        </p:nvSpPr>
        <p:spPr>
          <a:xfrm>
            <a:off x="16764000" y="6948714"/>
            <a:ext cx="15621002" cy="584775"/>
          </a:xfrm>
          <a:prstGeom prst="rect">
            <a:avLst/>
          </a:prstGeom>
        </p:spPr>
        <p:txBody>
          <a:bodyPr wrap="square">
            <a:spAutoFit/>
          </a:bodyPr>
          <a:lstStyle>
            <a:lvl1pPr marL="0" indent="0" algn="ctr">
              <a:buNone/>
              <a:defRPr lang="en-US" sz="32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12" name="Text Placeholder 13">
            <a:extLst>
              <a:ext uri="{FF2B5EF4-FFF2-40B4-BE49-F238E27FC236}">
                <a16:creationId xmlns:a16="http://schemas.microsoft.com/office/drawing/2014/main" id="{D3E0EB5D-07A0-504E-8270-08611374F8E7}"/>
              </a:ext>
            </a:extLst>
          </p:cNvPr>
          <p:cNvSpPr>
            <a:spLocks noGrp="1"/>
          </p:cNvSpPr>
          <p:nvPr>
            <p:ph type="body" sz="quarter" idx="31" hasCustomPrompt="1"/>
          </p:nvPr>
        </p:nvSpPr>
        <p:spPr>
          <a:xfrm>
            <a:off x="16764002" y="7510603"/>
            <a:ext cx="15620998" cy="2222147"/>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a:extLst>
              <a:ext uri="{FF2B5EF4-FFF2-40B4-BE49-F238E27FC236}">
                <a16:creationId xmlns:a16="http://schemas.microsoft.com/office/drawing/2014/main" id="{2B8C5967-A638-C14F-989D-709B3275BB17}"/>
              </a:ext>
            </a:extLst>
          </p:cNvPr>
          <p:cNvSpPr>
            <a:spLocks noGrp="1"/>
          </p:cNvSpPr>
          <p:nvPr>
            <p:ph type="body" sz="quarter" idx="21" hasCustomPrompt="1"/>
          </p:nvPr>
        </p:nvSpPr>
        <p:spPr>
          <a:xfrm>
            <a:off x="16764000" y="27477350"/>
            <a:ext cx="15621002" cy="584775"/>
          </a:xfrm>
          <a:prstGeom prst="rect">
            <a:avLst/>
          </a:prstGeom>
        </p:spPr>
        <p:txBody>
          <a:bodyPr wrap="square">
            <a:spAutoFit/>
          </a:bodyPr>
          <a:lstStyle>
            <a:lvl1pPr marL="0" indent="0" algn="ctr">
              <a:buNone/>
              <a:defRPr lang="en-US" sz="32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4" name="Text Placeholder 13">
            <a:extLst>
              <a:ext uri="{FF2B5EF4-FFF2-40B4-BE49-F238E27FC236}">
                <a16:creationId xmlns:a16="http://schemas.microsoft.com/office/drawing/2014/main" id="{BD29D00F-7CFB-E041-AF96-941B233EFA55}"/>
              </a:ext>
            </a:extLst>
          </p:cNvPr>
          <p:cNvSpPr>
            <a:spLocks noGrp="1"/>
          </p:cNvSpPr>
          <p:nvPr>
            <p:ph type="body" sz="quarter" idx="36" hasCustomPrompt="1"/>
          </p:nvPr>
        </p:nvSpPr>
        <p:spPr>
          <a:xfrm>
            <a:off x="16764002" y="28156549"/>
            <a:ext cx="15620998" cy="2222147"/>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385376D1-D194-DA4D-98B2-8B268AC40E24}"/>
              </a:ext>
            </a:extLst>
          </p:cNvPr>
          <p:cNvSpPr>
            <a:spLocks noGrp="1"/>
          </p:cNvSpPr>
          <p:nvPr>
            <p:ph type="body" sz="quarter" idx="22" hasCustomPrompt="1"/>
          </p:nvPr>
        </p:nvSpPr>
        <p:spPr>
          <a:xfrm>
            <a:off x="16764000" y="39657311"/>
            <a:ext cx="15621000" cy="584775"/>
          </a:xfrm>
          <a:prstGeom prst="rect">
            <a:avLst/>
          </a:prstGeom>
        </p:spPr>
        <p:txBody>
          <a:bodyPr wrap="square">
            <a:spAutoFit/>
          </a:bodyPr>
          <a:lstStyle>
            <a:lvl1pPr marL="0" indent="0" algn="ctr">
              <a:buNone/>
              <a:defRPr lang="en-US" sz="32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16" name="Text Placeholder 13">
            <a:extLst>
              <a:ext uri="{FF2B5EF4-FFF2-40B4-BE49-F238E27FC236}">
                <a16:creationId xmlns:a16="http://schemas.microsoft.com/office/drawing/2014/main" id="{226C5269-0082-BA40-8F74-40499A7F725E}"/>
              </a:ext>
            </a:extLst>
          </p:cNvPr>
          <p:cNvSpPr>
            <a:spLocks noGrp="1"/>
          </p:cNvSpPr>
          <p:nvPr>
            <p:ph type="body" sz="quarter" idx="37" hasCustomPrompt="1"/>
          </p:nvPr>
        </p:nvSpPr>
        <p:spPr>
          <a:xfrm>
            <a:off x="16764002" y="40336510"/>
            <a:ext cx="15620998" cy="2222147"/>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3888" userDrawn="1">
          <p15:clr>
            <a:srgbClr val="FBAE40"/>
          </p15:clr>
        </p15:guide>
        <p15:guide id="2" pos="336" userDrawn="1">
          <p15:clr>
            <a:srgbClr val="FBAE40"/>
          </p15:clr>
        </p15:guide>
        <p15:guide id="3" pos="10176" userDrawn="1">
          <p15:clr>
            <a:srgbClr val="FBAE40"/>
          </p15:clr>
        </p15:guide>
        <p15:guide id="4" pos="10560" userDrawn="1">
          <p15:clr>
            <a:srgbClr val="FBAE40"/>
          </p15:clr>
        </p15:guide>
        <p15:guide id="5" pos="20400" userDrawn="1">
          <p15:clr>
            <a:srgbClr val="FBAE40"/>
          </p15:clr>
        </p15:guide>
        <p15:guide id="6" orient="horz" pos="268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39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1" y="18798"/>
            <a:ext cx="32918400" cy="5563019"/>
          </a:xfrm>
          <a:prstGeom prst="rect">
            <a:avLst/>
          </a:prstGeom>
          <a:solidFill>
            <a:schemeClr val="accent1"/>
          </a:solidFill>
          <a:ln w="9525">
            <a:noFill/>
            <a:miter lim="800000"/>
            <a:headEnd/>
            <a:tailEnd/>
          </a:ln>
          <a:effectLst/>
        </p:spPr>
        <p:txBody>
          <a:bodyPr wrap="none" lIns="114975" tIns="57487" rIns="114975" bIns="57487" anchor="ctr"/>
          <a:lstStyle/>
          <a:p>
            <a:pPr>
              <a:defRPr/>
            </a:pPr>
            <a:endParaRPr lang="en-US" sz="6179"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997495" y="42887315"/>
            <a:ext cx="3886632" cy="485701"/>
          </a:xfrm>
          <a:prstGeom prst="rect">
            <a:avLst/>
          </a:prstGeom>
          <a:noFill/>
          <a:ln w="9525">
            <a:noFill/>
            <a:miter lim="800000"/>
            <a:headEnd/>
            <a:tailEnd/>
          </a:ln>
          <a:effectLst/>
        </p:spPr>
        <p:txBody>
          <a:bodyPr wrap="square" lIns="114757" tIns="57368" rIns="114757" bIns="57368">
            <a:spAutoFit/>
          </a:bodyPr>
          <a:lstStyle/>
          <a:p>
            <a:pPr eaLnBrk="0" hangingPunct="0">
              <a:lnSpc>
                <a:spcPct val="65000"/>
              </a:lnSpc>
              <a:spcBef>
                <a:spcPct val="50000"/>
              </a:spcBef>
              <a:defRPr/>
            </a:pPr>
            <a:r>
              <a:rPr lang="en-US" sz="8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1" y="5608563"/>
            <a:ext cx="329184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548640" y="6154311"/>
            <a:ext cx="15636240" cy="36430093"/>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79"/>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16733520" y="6154311"/>
            <a:ext cx="15651480" cy="36430093"/>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79"/>
          </a:p>
        </p:txBody>
      </p:sp>
      <p:graphicFrame>
        <p:nvGraphicFramePr>
          <p:cNvPr id="8" name="Table 7">
            <a:extLst>
              <a:ext uri="{FF2B5EF4-FFF2-40B4-BE49-F238E27FC236}">
                <a16:creationId xmlns:a16="http://schemas.microsoft.com/office/drawing/2014/main" id="{9DFDF614-69ED-9342-9D28-2EB14FD1CE49}"/>
              </a:ext>
            </a:extLst>
          </p:cNvPr>
          <p:cNvGraphicFramePr>
            <a:graphicFrameLocks noGrp="1"/>
          </p:cNvGraphicFramePr>
          <p:nvPr userDrawn="1">
            <p:extLst>
              <p:ext uri="{D42A27DB-BD31-4B8C-83A1-F6EECF244321}">
                <p14:modId xmlns:p14="http://schemas.microsoft.com/office/powerpoint/2010/main" val="2818282168"/>
              </p:ext>
            </p:extLst>
          </p:nvPr>
        </p:nvGraphicFramePr>
        <p:xfrm>
          <a:off x="-14630400" y="37354"/>
          <a:ext cx="14170023" cy="43853846"/>
        </p:xfrm>
        <a:graphic>
          <a:graphicData uri="http://schemas.openxmlformats.org/drawingml/2006/table">
            <a:tbl>
              <a:tblPr firstRow="1" bandRow="1">
                <a:tableStyleId>{5C22544A-7EE6-4342-B048-85BDC9FD1C3A}</a:tableStyleId>
              </a:tblPr>
              <a:tblGrid>
                <a:gridCol w="6075991">
                  <a:extLst>
                    <a:ext uri="{9D8B030D-6E8A-4147-A177-3AD203B41FA5}">
                      <a16:colId xmlns:a16="http://schemas.microsoft.com/office/drawing/2014/main" val="20000"/>
                    </a:ext>
                  </a:extLst>
                </a:gridCol>
                <a:gridCol w="8094032">
                  <a:extLst>
                    <a:ext uri="{9D8B030D-6E8A-4147-A177-3AD203B41FA5}">
                      <a16:colId xmlns:a16="http://schemas.microsoft.com/office/drawing/2014/main" val="20001"/>
                    </a:ext>
                  </a:extLst>
                </a:gridCol>
              </a:tblGrid>
              <a:tr h="170335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565684">
                <a:tc gridSpan="2">
                  <a:txBody>
                    <a:bodyPr/>
                    <a:lstStyle/>
                    <a:p>
                      <a:pPr defTabSz="3765639"/>
                      <a:r>
                        <a:rPr lang="en-US" sz="3200" i="0" dirty="0">
                          <a:solidFill>
                            <a:srgbClr val="D9D9D9"/>
                          </a:solidFill>
                          <a:latin typeface="Arial"/>
                          <a:cs typeface="Arial"/>
                        </a:rPr>
                        <a:t>This PowerPoint template produces a </a:t>
                      </a:r>
                      <a:r>
                        <a:rPr lang="en-US" sz="3200" i="0" dirty="0">
                          <a:solidFill>
                            <a:srgbClr val="FFC000"/>
                          </a:solidFill>
                          <a:latin typeface="Arial"/>
                          <a:cs typeface="Arial"/>
                        </a:rPr>
                        <a:t>91x122cm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45613">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91x122cm</a:t>
                      </a: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76x102 cm</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36x48 inches</a:t>
                      </a:r>
                    </a:p>
                  </a:txBody>
                  <a:tcPr marL="182880" marT="137160">
                    <a:solidFill>
                      <a:srgbClr val="010101"/>
                    </a:solidFill>
                  </a:tcPr>
                </a:tc>
                <a:extLst>
                  <a:ext uri="{0D108BD9-81ED-4DB2-BD59-A6C34878D82A}">
                    <a16:rowId xmlns:a16="http://schemas.microsoft.com/office/drawing/2014/main" val="10008"/>
                  </a:ext>
                </a:extLst>
              </a:tr>
              <a:tr h="6119440">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90200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40920">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6843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1803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8817">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937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1543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C53961AE-FFAF-5043-876D-42059C66F95E}"/>
              </a:ext>
            </a:extLst>
          </p:cNvPr>
          <p:cNvGraphicFramePr>
            <a:graphicFrameLocks noGrp="1"/>
          </p:cNvGraphicFramePr>
          <p:nvPr userDrawn="1">
            <p:extLst>
              <p:ext uri="{D42A27DB-BD31-4B8C-83A1-F6EECF244321}">
                <p14:modId xmlns:p14="http://schemas.microsoft.com/office/powerpoint/2010/main" val="830080675"/>
              </p:ext>
            </p:extLst>
          </p:nvPr>
        </p:nvGraphicFramePr>
        <p:xfrm>
          <a:off x="33196213" y="37355"/>
          <a:ext cx="14170023" cy="43534406"/>
        </p:xfrm>
        <a:graphic>
          <a:graphicData uri="http://schemas.openxmlformats.org/drawingml/2006/table">
            <a:tbl>
              <a:tblPr firstRow="1" bandRow="1">
                <a:tableStyleId>{5C22544A-7EE6-4342-B048-85BDC9FD1C3A}</a:tableStyleId>
              </a:tblPr>
              <a:tblGrid>
                <a:gridCol w="5560279">
                  <a:extLst>
                    <a:ext uri="{9D8B030D-6E8A-4147-A177-3AD203B41FA5}">
                      <a16:colId xmlns:a16="http://schemas.microsoft.com/office/drawing/2014/main" val="20000"/>
                    </a:ext>
                  </a:extLst>
                </a:gridCol>
                <a:gridCol w="1670442">
                  <a:extLst>
                    <a:ext uri="{9D8B030D-6E8A-4147-A177-3AD203B41FA5}">
                      <a16:colId xmlns:a16="http://schemas.microsoft.com/office/drawing/2014/main" val="764104496"/>
                    </a:ext>
                  </a:extLst>
                </a:gridCol>
                <a:gridCol w="6939302">
                  <a:extLst>
                    <a:ext uri="{9D8B030D-6E8A-4147-A177-3AD203B41FA5}">
                      <a16:colId xmlns:a16="http://schemas.microsoft.com/office/drawing/2014/main" val="4164475170"/>
                    </a:ext>
                  </a:extLst>
                </a:gridCol>
              </a:tblGrid>
              <a:tr h="172110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13720">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033614">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7768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714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553756">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5200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83277">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016224">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5518409" rtl="0" eaLnBrk="1" latinLnBrk="0" hangingPunct="1">
        <a:spcBef>
          <a:spcPct val="0"/>
        </a:spcBef>
        <a:buNone/>
        <a:defRPr sz="11065" kern="1200">
          <a:solidFill>
            <a:schemeClr val="bg1"/>
          </a:solidFill>
          <a:latin typeface="Trebuchet MS" pitchFamily="34" charset="0"/>
          <a:ea typeface="+mj-ea"/>
          <a:cs typeface="+mj-cs"/>
        </a:defRPr>
      </a:lvl1pPr>
    </p:titleStyle>
    <p:bodyStyle>
      <a:lvl1pPr marL="958105" indent="-958105" algn="l" defTabSz="5518409" rtl="0" eaLnBrk="1" latinLnBrk="0" hangingPunct="1">
        <a:spcBef>
          <a:spcPct val="20000"/>
        </a:spcBef>
        <a:buFont typeface="Arial" pitchFamily="34" charset="0"/>
        <a:buChar char="•"/>
        <a:tabLst/>
        <a:defRPr sz="6034" kern="1200">
          <a:solidFill>
            <a:schemeClr val="tx1"/>
          </a:solidFill>
          <a:latin typeface="+mn-lt"/>
          <a:ea typeface="+mn-ea"/>
          <a:cs typeface="+mn-cs"/>
        </a:defRPr>
      </a:lvl1pPr>
      <a:lvl2pPr marL="958105" indent="-958105" algn="l" defTabSz="5518409" rtl="0" eaLnBrk="1" latinLnBrk="0" hangingPunct="1">
        <a:spcBef>
          <a:spcPct val="20000"/>
        </a:spcBef>
        <a:buFont typeface="Arial" pitchFamily="34" charset="0"/>
        <a:buChar char="–"/>
        <a:tabLst/>
        <a:defRPr sz="5029" kern="1200">
          <a:solidFill>
            <a:schemeClr val="tx1"/>
          </a:solidFill>
          <a:latin typeface="+mn-lt"/>
          <a:ea typeface="+mn-ea"/>
          <a:cs typeface="+mn-cs"/>
        </a:defRPr>
      </a:lvl2pPr>
      <a:lvl3pPr marL="958105" indent="-958105" algn="l" defTabSz="5518409" rtl="0" eaLnBrk="1" latinLnBrk="0" hangingPunct="1">
        <a:spcBef>
          <a:spcPct val="20000"/>
        </a:spcBef>
        <a:buFont typeface="Arial" pitchFamily="34" charset="0"/>
        <a:buChar char="•"/>
        <a:tabLst/>
        <a:defRPr sz="4024" kern="1200">
          <a:solidFill>
            <a:schemeClr val="tx1"/>
          </a:solidFill>
          <a:latin typeface="+mn-lt"/>
          <a:ea typeface="+mn-ea"/>
          <a:cs typeface="+mn-cs"/>
        </a:defRPr>
      </a:lvl3pPr>
      <a:lvl4pPr marL="958105" indent="-958105" algn="l" defTabSz="5518409" rtl="0" eaLnBrk="1" latinLnBrk="0" hangingPunct="1">
        <a:spcBef>
          <a:spcPct val="20000"/>
        </a:spcBef>
        <a:buFont typeface="Arial" pitchFamily="34" charset="0"/>
        <a:buChar char="–"/>
        <a:tabLst/>
        <a:defRPr sz="3018" kern="1200">
          <a:solidFill>
            <a:schemeClr val="tx1"/>
          </a:solidFill>
          <a:latin typeface="+mn-lt"/>
          <a:ea typeface="+mn-ea"/>
          <a:cs typeface="+mn-cs"/>
        </a:defRPr>
      </a:lvl4pPr>
      <a:lvl5pPr marL="958105" indent="-958105" algn="l" defTabSz="5518409" rtl="0" eaLnBrk="1" latinLnBrk="0" hangingPunct="1">
        <a:spcBef>
          <a:spcPct val="20000"/>
        </a:spcBef>
        <a:buFont typeface="Arial" pitchFamily="34" charset="0"/>
        <a:buChar char="»"/>
        <a:tabLst/>
        <a:defRPr sz="3018" kern="1200">
          <a:solidFill>
            <a:schemeClr val="tx1"/>
          </a:solidFill>
          <a:latin typeface="+mn-lt"/>
          <a:ea typeface="+mn-ea"/>
          <a:cs typeface="+mn-cs"/>
        </a:defRPr>
      </a:lvl5pPr>
      <a:lvl6pPr marL="15175627" indent="-1379604" algn="l" defTabSz="5518409" rtl="0" eaLnBrk="1" latinLnBrk="0" hangingPunct="1">
        <a:spcBef>
          <a:spcPct val="20000"/>
        </a:spcBef>
        <a:buFont typeface="Arial" pitchFamily="34" charset="0"/>
        <a:buChar char="•"/>
        <a:defRPr sz="12071" kern="1200">
          <a:solidFill>
            <a:schemeClr val="tx1"/>
          </a:solidFill>
          <a:latin typeface="+mn-lt"/>
          <a:ea typeface="+mn-ea"/>
          <a:cs typeface="+mn-cs"/>
        </a:defRPr>
      </a:lvl6pPr>
      <a:lvl7pPr marL="17934828" indent="-1379604" algn="l" defTabSz="5518409" rtl="0" eaLnBrk="1" latinLnBrk="0" hangingPunct="1">
        <a:spcBef>
          <a:spcPct val="20000"/>
        </a:spcBef>
        <a:buFont typeface="Arial" pitchFamily="34" charset="0"/>
        <a:buChar char="•"/>
        <a:defRPr sz="12071" kern="1200">
          <a:solidFill>
            <a:schemeClr val="tx1"/>
          </a:solidFill>
          <a:latin typeface="+mn-lt"/>
          <a:ea typeface="+mn-ea"/>
          <a:cs typeface="+mn-cs"/>
        </a:defRPr>
      </a:lvl7pPr>
      <a:lvl8pPr marL="20694035" indent="-1379604" algn="l" defTabSz="5518409" rtl="0" eaLnBrk="1" latinLnBrk="0" hangingPunct="1">
        <a:spcBef>
          <a:spcPct val="20000"/>
        </a:spcBef>
        <a:buFont typeface="Arial" pitchFamily="34" charset="0"/>
        <a:buChar char="•"/>
        <a:defRPr sz="12071" kern="1200">
          <a:solidFill>
            <a:schemeClr val="tx1"/>
          </a:solidFill>
          <a:latin typeface="+mn-lt"/>
          <a:ea typeface="+mn-ea"/>
          <a:cs typeface="+mn-cs"/>
        </a:defRPr>
      </a:lvl8pPr>
      <a:lvl9pPr marL="23453239" indent="-1379604" algn="l" defTabSz="5518409" rtl="0" eaLnBrk="1" latinLnBrk="0" hangingPunct="1">
        <a:spcBef>
          <a:spcPct val="20000"/>
        </a:spcBef>
        <a:buFont typeface="Arial" pitchFamily="34" charset="0"/>
        <a:buChar char="•"/>
        <a:defRPr sz="12071" kern="1200">
          <a:solidFill>
            <a:schemeClr val="tx1"/>
          </a:solidFill>
          <a:latin typeface="+mn-lt"/>
          <a:ea typeface="+mn-ea"/>
          <a:cs typeface="+mn-cs"/>
        </a:defRPr>
      </a:lvl9pPr>
    </p:bodyStyle>
    <p:otherStyle>
      <a:defPPr>
        <a:defRPr lang="en-US"/>
      </a:defPPr>
      <a:lvl1pPr marL="0" algn="l" defTabSz="5518409" rtl="0" eaLnBrk="1" latinLnBrk="0" hangingPunct="1">
        <a:defRPr sz="10813" kern="1200">
          <a:solidFill>
            <a:schemeClr val="tx1"/>
          </a:solidFill>
          <a:latin typeface="+mn-lt"/>
          <a:ea typeface="+mn-ea"/>
          <a:cs typeface="+mn-cs"/>
        </a:defRPr>
      </a:lvl1pPr>
      <a:lvl2pPr marL="2759207" algn="l" defTabSz="5518409" rtl="0" eaLnBrk="1" latinLnBrk="0" hangingPunct="1">
        <a:defRPr sz="10813" kern="1200">
          <a:solidFill>
            <a:schemeClr val="tx1"/>
          </a:solidFill>
          <a:latin typeface="+mn-lt"/>
          <a:ea typeface="+mn-ea"/>
          <a:cs typeface="+mn-cs"/>
        </a:defRPr>
      </a:lvl2pPr>
      <a:lvl3pPr marL="5518409" algn="l" defTabSz="5518409" rtl="0" eaLnBrk="1" latinLnBrk="0" hangingPunct="1">
        <a:defRPr sz="10813" kern="1200">
          <a:solidFill>
            <a:schemeClr val="tx1"/>
          </a:solidFill>
          <a:latin typeface="+mn-lt"/>
          <a:ea typeface="+mn-ea"/>
          <a:cs typeface="+mn-cs"/>
        </a:defRPr>
      </a:lvl3pPr>
      <a:lvl4pPr marL="8277614" algn="l" defTabSz="5518409" rtl="0" eaLnBrk="1" latinLnBrk="0" hangingPunct="1">
        <a:defRPr sz="10813" kern="1200">
          <a:solidFill>
            <a:schemeClr val="tx1"/>
          </a:solidFill>
          <a:latin typeface="+mn-lt"/>
          <a:ea typeface="+mn-ea"/>
          <a:cs typeface="+mn-cs"/>
        </a:defRPr>
      </a:lvl4pPr>
      <a:lvl5pPr marL="11036819" algn="l" defTabSz="5518409" rtl="0" eaLnBrk="1" latinLnBrk="0" hangingPunct="1">
        <a:defRPr sz="10813" kern="1200">
          <a:solidFill>
            <a:schemeClr val="tx1"/>
          </a:solidFill>
          <a:latin typeface="+mn-lt"/>
          <a:ea typeface="+mn-ea"/>
          <a:cs typeface="+mn-cs"/>
        </a:defRPr>
      </a:lvl5pPr>
      <a:lvl6pPr marL="13796023" algn="l" defTabSz="5518409" rtl="0" eaLnBrk="1" latinLnBrk="0" hangingPunct="1">
        <a:defRPr sz="10813" kern="1200">
          <a:solidFill>
            <a:schemeClr val="tx1"/>
          </a:solidFill>
          <a:latin typeface="+mn-lt"/>
          <a:ea typeface="+mn-ea"/>
          <a:cs typeface="+mn-cs"/>
        </a:defRPr>
      </a:lvl6pPr>
      <a:lvl7pPr marL="16555231" algn="l" defTabSz="5518409" rtl="0" eaLnBrk="1" latinLnBrk="0" hangingPunct="1">
        <a:defRPr sz="10813" kern="1200">
          <a:solidFill>
            <a:schemeClr val="tx1"/>
          </a:solidFill>
          <a:latin typeface="+mn-lt"/>
          <a:ea typeface="+mn-ea"/>
          <a:cs typeface="+mn-cs"/>
        </a:defRPr>
      </a:lvl7pPr>
      <a:lvl8pPr marL="19314432" algn="l" defTabSz="5518409" rtl="0" eaLnBrk="1" latinLnBrk="0" hangingPunct="1">
        <a:defRPr sz="10813" kern="1200">
          <a:solidFill>
            <a:schemeClr val="tx1"/>
          </a:solidFill>
          <a:latin typeface="+mn-lt"/>
          <a:ea typeface="+mn-ea"/>
          <a:cs typeface="+mn-cs"/>
        </a:defRPr>
      </a:lvl8pPr>
      <a:lvl9pPr marL="22073639" algn="l" defTabSz="5518409" rtl="0" eaLnBrk="1" latinLnBrk="0" hangingPunct="1">
        <a:defRPr sz="108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1" y="18798"/>
            <a:ext cx="32918400" cy="5563019"/>
          </a:xfrm>
          <a:prstGeom prst="rect">
            <a:avLst/>
          </a:prstGeom>
          <a:solidFill>
            <a:schemeClr val="accent1"/>
          </a:solidFill>
          <a:ln w="9525">
            <a:noFill/>
            <a:miter lim="800000"/>
            <a:headEnd/>
            <a:tailEnd/>
          </a:ln>
          <a:effectLst/>
        </p:spPr>
        <p:txBody>
          <a:bodyPr wrap="none" lIns="114975" tIns="57487" rIns="114975" bIns="57487" anchor="ctr"/>
          <a:lstStyle/>
          <a:p>
            <a:pPr>
              <a:defRPr/>
            </a:pPr>
            <a:endParaRPr lang="en-US" sz="6179"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997495" y="42887315"/>
            <a:ext cx="3886632" cy="485701"/>
          </a:xfrm>
          <a:prstGeom prst="rect">
            <a:avLst/>
          </a:prstGeom>
          <a:noFill/>
          <a:ln w="9525">
            <a:noFill/>
            <a:miter lim="800000"/>
            <a:headEnd/>
            <a:tailEnd/>
          </a:ln>
          <a:effectLst/>
        </p:spPr>
        <p:txBody>
          <a:bodyPr wrap="square" lIns="114757" tIns="57368" rIns="114757" bIns="57368">
            <a:spAutoFit/>
          </a:bodyPr>
          <a:lstStyle/>
          <a:p>
            <a:pPr eaLnBrk="0" hangingPunct="0">
              <a:lnSpc>
                <a:spcPct val="65000"/>
              </a:lnSpc>
              <a:spcBef>
                <a:spcPct val="50000"/>
              </a:spcBef>
              <a:defRPr/>
            </a:pPr>
            <a:r>
              <a:rPr lang="en-US" sz="8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1" y="5608563"/>
            <a:ext cx="329184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548640" y="6154311"/>
            <a:ext cx="15636240" cy="36430093"/>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79"/>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16733520" y="6154311"/>
            <a:ext cx="15651480" cy="36430093"/>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79"/>
          </a:p>
        </p:txBody>
      </p:sp>
    </p:spTree>
    <p:extLst>
      <p:ext uri="{BB962C8B-B14F-4D97-AF65-F5344CB8AC3E}">
        <p14:creationId xmlns:p14="http://schemas.microsoft.com/office/powerpoint/2010/main" val="2484845077"/>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5518409" rtl="0" eaLnBrk="1" latinLnBrk="0" hangingPunct="1">
        <a:spcBef>
          <a:spcPct val="0"/>
        </a:spcBef>
        <a:buNone/>
        <a:defRPr sz="11065" kern="1200">
          <a:solidFill>
            <a:schemeClr val="bg1"/>
          </a:solidFill>
          <a:latin typeface="Trebuchet MS" pitchFamily="34" charset="0"/>
          <a:ea typeface="+mj-ea"/>
          <a:cs typeface="+mj-cs"/>
        </a:defRPr>
      </a:lvl1pPr>
    </p:titleStyle>
    <p:bodyStyle>
      <a:lvl1pPr marL="958105" indent="-958105" algn="l" defTabSz="5518409" rtl="0" eaLnBrk="1" latinLnBrk="0" hangingPunct="1">
        <a:spcBef>
          <a:spcPct val="20000"/>
        </a:spcBef>
        <a:buFont typeface="Arial" pitchFamily="34" charset="0"/>
        <a:buChar char="•"/>
        <a:tabLst/>
        <a:defRPr sz="6034" kern="1200">
          <a:solidFill>
            <a:schemeClr val="tx1"/>
          </a:solidFill>
          <a:latin typeface="+mn-lt"/>
          <a:ea typeface="+mn-ea"/>
          <a:cs typeface="+mn-cs"/>
        </a:defRPr>
      </a:lvl1pPr>
      <a:lvl2pPr marL="958105" indent="-958105" algn="l" defTabSz="5518409" rtl="0" eaLnBrk="1" latinLnBrk="0" hangingPunct="1">
        <a:spcBef>
          <a:spcPct val="20000"/>
        </a:spcBef>
        <a:buFont typeface="Arial" pitchFamily="34" charset="0"/>
        <a:buChar char="–"/>
        <a:tabLst/>
        <a:defRPr sz="5029" kern="1200">
          <a:solidFill>
            <a:schemeClr val="tx1"/>
          </a:solidFill>
          <a:latin typeface="+mn-lt"/>
          <a:ea typeface="+mn-ea"/>
          <a:cs typeface="+mn-cs"/>
        </a:defRPr>
      </a:lvl2pPr>
      <a:lvl3pPr marL="958105" indent="-958105" algn="l" defTabSz="5518409" rtl="0" eaLnBrk="1" latinLnBrk="0" hangingPunct="1">
        <a:spcBef>
          <a:spcPct val="20000"/>
        </a:spcBef>
        <a:buFont typeface="Arial" pitchFamily="34" charset="0"/>
        <a:buChar char="•"/>
        <a:tabLst/>
        <a:defRPr sz="4024" kern="1200">
          <a:solidFill>
            <a:schemeClr val="tx1"/>
          </a:solidFill>
          <a:latin typeface="+mn-lt"/>
          <a:ea typeface="+mn-ea"/>
          <a:cs typeface="+mn-cs"/>
        </a:defRPr>
      </a:lvl3pPr>
      <a:lvl4pPr marL="958105" indent="-958105" algn="l" defTabSz="5518409" rtl="0" eaLnBrk="1" latinLnBrk="0" hangingPunct="1">
        <a:spcBef>
          <a:spcPct val="20000"/>
        </a:spcBef>
        <a:buFont typeface="Arial" pitchFamily="34" charset="0"/>
        <a:buChar char="–"/>
        <a:tabLst/>
        <a:defRPr sz="3018" kern="1200">
          <a:solidFill>
            <a:schemeClr val="tx1"/>
          </a:solidFill>
          <a:latin typeface="+mn-lt"/>
          <a:ea typeface="+mn-ea"/>
          <a:cs typeface="+mn-cs"/>
        </a:defRPr>
      </a:lvl4pPr>
      <a:lvl5pPr marL="958105" indent="-958105" algn="l" defTabSz="5518409" rtl="0" eaLnBrk="1" latinLnBrk="0" hangingPunct="1">
        <a:spcBef>
          <a:spcPct val="20000"/>
        </a:spcBef>
        <a:buFont typeface="Arial" pitchFamily="34" charset="0"/>
        <a:buChar char="»"/>
        <a:tabLst/>
        <a:defRPr sz="3018" kern="1200">
          <a:solidFill>
            <a:schemeClr val="tx1"/>
          </a:solidFill>
          <a:latin typeface="+mn-lt"/>
          <a:ea typeface="+mn-ea"/>
          <a:cs typeface="+mn-cs"/>
        </a:defRPr>
      </a:lvl5pPr>
      <a:lvl6pPr marL="15175627" indent="-1379604" algn="l" defTabSz="5518409" rtl="0" eaLnBrk="1" latinLnBrk="0" hangingPunct="1">
        <a:spcBef>
          <a:spcPct val="20000"/>
        </a:spcBef>
        <a:buFont typeface="Arial" pitchFamily="34" charset="0"/>
        <a:buChar char="•"/>
        <a:defRPr sz="12071" kern="1200">
          <a:solidFill>
            <a:schemeClr val="tx1"/>
          </a:solidFill>
          <a:latin typeface="+mn-lt"/>
          <a:ea typeface="+mn-ea"/>
          <a:cs typeface="+mn-cs"/>
        </a:defRPr>
      </a:lvl6pPr>
      <a:lvl7pPr marL="17934828" indent="-1379604" algn="l" defTabSz="5518409" rtl="0" eaLnBrk="1" latinLnBrk="0" hangingPunct="1">
        <a:spcBef>
          <a:spcPct val="20000"/>
        </a:spcBef>
        <a:buFont typeface="Arial" pitchFamily="34" charset="0"/>
        <a:buChar char="•"/>
        <a:defRPr sz="12071" kern="1200">
          <a:solidFill>
            <a:schemeClr val="tx1"/>
          </a:solidFill>
          <a:latin typeface="+mn-lt"/>
          <a:ea typeface="+mn-ea"/>
          <a:cs typeface="+mn-cs"/>
        </a:defRPr>
      </a:lvl7pPr>
      <a:lvl8pPr marL="20694035" indent="-1379604" algn="l" defTabSz="5518409" rtl="0" eaLnBrk="1" latinLnBrk="0" hangingPunct="1">
        <a:spcBef>
          <a:spcPct val="20000"/>
        </a:spcBef>
        <a:buFont typeface="Arial" pitchFamily="34" charset="0"/>
        <a:buChar char="•"/>
        <a:defRPr sz="12071" kern="1200">
          <a:solidFill>
            <a:schemeClr val="tx1"/>
          </a:solidFill>
          <a:latin typeface="+mn-lt"/>
          <a:ea typeface="+mn-ea"/>
          <a:cs typeface="+mn-cs"/>
        </a:defRPr>
      </a:lvl8pPr>
      <a:lvl9pPr marL="23453239" indent="-1379604" algn="l" defTabSz="5518409" rtl="0" eaLnBrk="1" latinLnBrk="0" hangingPunct="1">
        <a:spcBef>
          <a:spcPct val="20000"/>
        </a:spcBef>
        <a:buFont typeface="Arial" pitchFamily="34" charset="0"/>
        <a:buChar char="•"/>
        <a:defRPr sz="12071" kern="1200">
          <a:solidFill>
            <a:schemeClr val="tx1"/>
          </a:solidFill>
          <a:latin typeface="+mn-lt"/>
          <a:ea typeface="+mn-ea"/>
          <a:cs typeface="+mn-cs"/>
        </a:defRPr>
      </a:lvl9pPr>
    </p:bodyStyle>
    <p:otherStyle>
      <a:defPPr>
        <a:defRPr lang="en-US"/>
      </a:defPPr>
      <a:lvl1pPr marL="0" algn="l" defTabSz="5518409" rtl="0" eaLnBrk="1" latinLnBrk="0" hangingPunct="1">
        <a:defRPr sz="10813" kern="1200">
          <a:solidFill>
            <a:schemeClr val="tx1"/>
          </a:solidFill>
          <a:latin typeface="+mn-lt"/>
          <a:ea typeface="+mn-ea"/>
          <a:cs typeface="+mn-cs"/>
        </a:defRPr>
      </a:lvl1pPr>
      <a:lvl2pPr marL="2759207" algn="l" defTabSz="5518409" rtl="0" eaLnBrk="1" latinLnBrk="0" hangingPunct="1">
        <a:defRPr sz="10813" kern="1200">
          <a:solidFill>
            <a:schemeClr val="tx1"/>
          </a:solidFill>
          <a:latin typeface="+mn-lt"/>
          <a:ea typeface="+mn-ea"/>
          <a:cs typeface="+mn-cs"/>
        </a:defRPr>
      </a:lvl2pPr>
      <a:lvl3pPr marL="5518409" algn="l" defTabSz="5518409" rtl="0" eaLnBrk="1" latinLnBrk="0" hangingPunct="1">
        <a:defRPr sz="10813" kern="1200">
          <a:solidFill>
            <a:schemeClr val="tx1"/>
          </a:solidFill>
          <a:latin typeface="+mn-lt"/>
          <a:ea typeface="+mn-ea"/>
          <a:cs typeface="+mn-cs"/>
        </a:defRPr>
      </a:lvl3pPr>
      <a:lvl4pPr marL="8277614" algn="l" defTabSz="5518409" rtl="0" eaLnBrk="1" latinLnBrk="0" hangingPunct="1">
        <a:defRPr sz="10813" kern="1200">
          <a:solidFill>
            <a:schemeClr val="tx1"/>
          </a:solidFill>
          <a:latin typeface="+mn-lt"/>
          <a:ea typeface="+mn-ea"/>
          <a:cs typeface="+mn-cs"/>
        </a:defRPr>
      </a:lvl4pPr>
      <a:lvl5pPr marL="11036819" algn="l" defTabSz="5518409" rtl="0" eaLnBrk="1" latinLnBrk="0" hangingPunct="1">
        <a:defRPr sz="10813" kern="1200">
          <a:solidFill>
            <a:schemeClr val="tx1"/>
          </a:solidFill>
          <a:latin typeface="+mn-lt"/>
          <a:ea typeface="+mn-ea"/>
          <a:cs typeface="+mn-cs"/>
        </a:defRPr>
      </a:lvl5pPr>
      <a:lvl6pPr marL="13796023" algn="l" defTabSz="5518409" rtl="0" eaLnBrk="1" latinLnBrk="0" hangingPunct="1">
        <a:defRPr sz="10813" kern="1200">
          <a:solidFill>
            <a:schemeClr val="tx1"/>
          </a:solidFill>
          <a:latin typeface="+mn-lt"/>
          <a:ea typeface="+mn-ea"/>
          <a:cs typeface="+mn-cs"/>
        </a:defRPr>
      </a:lvl6pPr>
      <a:lvl7pPr marL="16555231" algn="l" defTabSz="5518409" rtl="0" eaLnBrk="1" latinLnBrk="0" hangingPunct="1">
        <a:defRPr sz="10813" kern="1200">
          <a:solidFill>
            <a:schemeClr val="tx1"/>
          </a:solidFill>
          <a:latin typeface="+mn-lt"/>
          <a:ea typeface="+mn-ea"/>
          <a:cs typeface="+mn-cs"/>
        </a:defRPr>
      </a:lvl7pPr>
      <a:lvl8pPr marL="19314432" algn="l" defTabSz="5518409" rtl="0" eaLnBrk="1" latinLnBrk="0" hangingPunct="1">
        <a:defRPr sz="10813" kern="1200">
          <a:solidFill>
            <a:schemeClr val="tx1"/>
          </a:solidFill>
          <a:latin typeface="+mn-lt"/>
          <a:ea typeface="+mn-ea"/>
          <a:cs typeface="+mn-cs"/>
        </a:defRPr>
      </a:lvl8pPr>
      <a:lvl9pPr marL="22073639" algn="l" defTabSz="5518409" rtl="0" eaLnBrk="1" latinLnBrk="0" hangingPunct="1">
        <a:defRPr sz="108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9DDFC-290E-944F-96D3-DC684AABF160}"/>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25C34A79-8F72-AC49-9F88-0060B4B3985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0F66B21D-35B1-1940-A9FD-7937A07F2F90}"/>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2CC510F3-9D67-224E-9AB9-FC08CEC6EB8E}"/>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C4A64664-2147-0540-8CA8-3560DEA3E447}"/>
              </a:ext>
            </a:extLst>
          </p:cNvPr>
          <p:cNvSpPr>
            <a:spLocks noGrp="1"/>
          </p:cNvSpPr>
          <p:nvPr>
            <p:ph type="body" sz="quarter" idx="34"/>
          </p:nvPr>
        </p:nvSpPr>
        <p:spPr/>
        <p:txBody>
          <a:bodyPr/>
          <a:lstStyle/>
          <a:p>
            <a:endParaRPr lang="en-US"/>
          </a:p>
        </p:txBody>
      </p:sp>
      <p:sp>
        <p:nvSpPr>
          <p:cNvPr id="7" name="Text Placeholder 6">
            <a:extLst>
              <a:ext uri="{FF2B5EF4-FFF2-40B4-BE49-F238E27FC236}">
                <a16:creationId xmlns:a16="http://schemas.microsoft.com/office/drawing/2014/main" id="{A3E7C8CC-9053-0847-B22E-ED401AC4C25F}"/>
              </a:ext>
            </a:extLst>
          </p:cNvPr>
          <p:cNvSpPr>
            <a:spLocks noGrp="1"/>
          </p:cNvSpPr>
          <p:nvPr>
            <p:ph type="body" sz="quarter" idx="17"/>
          </p:nvPr>
        </p:nvSpPr>
        <p:spPr/>
        <p:txBody>
          <a:bodyPr/>
          <a:lstStyle/>
          <a:p>
            <a:endParaRPr lang="en-US"/>
          </a:p>
        </p:txBody>
      </p:sp>
      <p:sp>
        <p:nvSpPr>
          <p:cNvPr id="8" name="Text Placeholder 7">
            <a:extLst>
              <a:ext uri="{FF2B5EF4-FFF2-40B4-BE49-F238E27FC236}">
                <a16:creationId xmlns:a16="http://schemas.microsoft.com/office/drawing/2014/main" id="{82DE9225-269B-BA4D-8EB4-A1A710DB5CED}"/>
              </a:ext>
            </a:extLst>
          </p:cNvPr>
          <p:cNvSpPr>
            <a:spLocks noGrp="1"/>
          </p:cNvSpPr>
          <p:nvPr>
            <p:ph type="body" sz="quarter" idx="33"/>
          </p:nvPr>
        </p:nvSpPr>
        <p:spPr/>
        <p:txBody>
          <a:bodyPr/>
          <a:lstStyle/>
          <a:p>
            <a:endParaRPr lang="en-US"/>
          </a:p>
        </p:txBody>
      </p:sp>
      <p:sp>
        <p:nvSpPr>
          <p:cNvPr id="9" name="Text Placeholder 8">
            <a:extLst>
              <a:ext uri="{FF2B5EF4-FFF2-40B4-BE49-F238E27FC236}">
                <a16:creationId xmlns:a16="http://schemas.microsoft.com/office/drawing/2014/main" id="{838DDA38-AAFD-1447-B26F-83002531C0DE}"/>
              </a:ext>
            </a:extLst>
          </p:cNvPr>
          <p:cNvSpPr>
            <a:spLocks noGrp="1"/>
          </p:cNvSpPr>
          <p:nvPr>
            <p:ph type="body" sz="quarter" idx="18"/>
          </p:nvPr>
        </p:nvSpPr>
        <p:spPr/>
        <p:txBody>
          <a:bodyPr/>
          <a:lstStyle/>
          <a:p>
            <a:endParaRPr lang="en-US"/>
          </a:p>
        </p:txBody>
      </p:sp>
      <p:sp>
        <p:nvSpPr>
          <p:cNvPr id="10" name="Text Placeholder 9">
            <a:extLst>
              <a:ext uri="{FF2B5EF4-FFF2-40B4-BE49-F238E27FC236}">
                <a16:creationId xmlns:a16="http://schemas.microsoft.com/office/drawing/2014/main" id="{8E59707E-2F80-0746-8E6B-7EA9ED3137EA}"/>
              </a:ext>
            </a:extLst>
          </p:cNvPr>
          <p:cNvSpPr>
            <a:spLocks noGrp="1"/>
          </p:cNvSpPr>
          <p:nvPr>
            <p:ph type="body" sz="quarter" idx="35"/>
          </p:nvPr>
        </p:nvSpPr>
        <p:spPr/>
        <p:txBody>
          <a:bodyPr/>
          <a:lstStyle/>
          <a:p>
            <a:endParaRPr lang="en-US"/>
          </a:p>
        </p:txBody>
      </p:sp>
      <p:sp>
        <p:nvSpPr>
          <p:cNvPr id="11" name="Text Placeholder 10">
            <a:extLst>
              <a:ext uri="{FF2B5EF4-FFF2-40B4-BE49-F238E27FC236}">
                <a16:creationId xmlns:a16="http://schemas.microsoft.com/office/drawing/2014/main" id="{A33789B1-D49A-8D47-8A89-D7EF41788DCB}"/>
              </a:ext>
            </a:extLst>
          </p:cNvPr>
          <p:cNvSpPr>
            <a:spLocks noGrp="1"/>
          </p:cNvSpPr>
          <p:nvPr>
            <p:ph type="body" sz="quarter" idx="19"/>
          </p:nvPr>
        </p:nvSpPr>
        <p:spPr/>
        <p:txBody>
          <a:bodyPr/>
          <a:lstStyle/>
          <a:p>
            <a:endParaRPr lang="en-US"/>
          </a:p>
        </p:txBody>
      </p:sp>
      <p:sp>
        <p:nvSpPr>
          <p:cNvPr id="12" name="Text Placeholder 11">
            <a:extLst>
              <a:ext uri="{FF2B5EF4-FFF2-40B4-BE49-F238E27FC236}">
                <a16:creationId xmlns:a16="http://schemas.microsoft.com/office/drawing/2014/main" id="{E3DE0DB4-B273-7B4D-B67A-105A26051EE5}"/>
              </a:ext>
            </a:extLst>
          </p:cNvPr>
          <p:cNvSpPr>
            <a:spLocks noGrp="1"/>
          </p:cNvSpPr>
          <p:nvPr>
            <p:ph type="body" sz="quarter" idx="31"/>
          </p:nvPr>
        </p:nvSpPr>
        <p:spPr/>
        <p:txBody>
          <a:bodyPr/>
          <a:lstStyle/>
          <a:p>
            <a:endParaRPr lang="en-US"/>
          </a:p>
        </p:txBody>
      </p:sp>
      <p:sp>
        <p:nvSpPr>
          <p:cNvPr id="13" name="Text Placeholder 12">
            <a:extLst>
              <a:ext uri="{FF2B5EF4-FFF2-40B4-BE49-F238E27FC236}">
                <a16:creationId xmlns:a16="http://schemas.microsoft.com/office/drawing/2014/main" id="{85D863BE-68C9-2546-9A58-A29542FDA57C}"/>
              </a:ext>
            </a:extLst>
          </p:cNvPr>
          <p:cNvSpPr>
            <a:spLocks noGrp="1"/>
          </p:cNvSpPr>
          <p:nvPr>
            <p:ph type="body" sz="quarter" idx="21"/>
          </p:nvPr>
        </p:nvSpPr>
        <p:spPr/>
        <p:txBody>
          <a:bodyPr/>
          <a:lstStyle/>
          <a:p>
            <a:endParaRPr lang="en-US"/>
          </a:p>
        </p:txBody>
      </p:sp>
      <p:sp>
        <p:nvSpPr>
          <p:cNvPr id="14" name="Text Placeholder 13">
            <a:extLst>
              <a:ext uri="{FF2B5EF4-FFF2-40B4-BE49-F238E27FC236}">
                <a16:creationId xmlns:a16="http://schemas.microsoft.com/office/drawing/2014/main" id="{C2B941FB-1D7A-ED4F-9268-057C500C124A}"/>
              </a:ext>
            </a:extLst>
          </p:cNvPr>
          <p:cNvSpPr>
            <a:spLocks noGrp="1"/>
          </p:cNvSpPr>
          <p:nvPr>
            <p:ph type="body" sz="quarter" idx="36"/>
          </p:nvPr>
        </p:nvSpPr>
        <p:spPr/>
        <p:txBody>
          <a:bodyPr/>
          <a:lstStyle/>
          <a:p>
            <a:endParaRPr lang="en-US"/>
          </a:p>
        </p:txBody>
      </p:sp>
      <p:sp>
        <p:nvSpPr>
          <p:cNvPr id="15" name="Text Placeholder 14">
            <a:extLst>
              <a:ext uri="{FF2B5EF4-FFF2-40B4-BE49-F238E27FC236}">
                <a16:creationId xmlns:a16="http://schemas.microsoft.com/office/drawing/2014/main" id="{1B54C0D9-7BC3-E245-8E3B-F06FDA3E09CD}"/>
              </a:ext>
            </a:extLst>
          </p:cNvPr>
          <p:cNvSpPr>
            <a:spLocks noGrp="1"/>
          </p:cNvSpPr>
          <p:nvPr>
            <p:ph type="body" sz="quarter" idx="22"/>
          </p:nvPr>
        </p:nvSpPr>
        <p:spPr/>
        <p:txBody>
          <a:bodyPr/>
          <a:lstStyle/>
          <a:p>
            <a:endParaRPr lang="en-US"/>
          </a:p>
        </p:txBody>
      </p:sp>
      <p:sp>
        <p:nvSpPr>
          <p:cNvPr id="16" name="Text Placeholder 15">
            <a:extLst>
              <a:ext uri="{FF2B5EF4-FFF2-40B4-BE49-F238E27FC236}">
                <a16:creationId xmlns:a16="http://schemas.microsoft.com/office/drawing/2014/main" id="{9E3D7627-E13B-EF4A-B186-441ACEC6C8EB}"/>
              </a:ext>
            </a:extLst>
          </p:cNvPr>
          <p:cNvSpPr>
            <a:spLocks noGrp="1"/>
          </p:cNvSpPr>
          <p:nvPr>
            <p:ph type="body" sz="quarter" idx="37"/>
          </p:nvPr>
        </p:nvSpPr>
        <p:spPr/>
        <p:txBody>
          <a:bodyPr/>
          <a:lstStyle/>
          <a:p>
            <a:endParaRPr lang="en-US"/>
          </a:p>
        </p:txBody>
      </p:sp>
    </p:spTree>
    <p:extLst>
      <p:ext uri="{BB962C8B-B14F-4D97-AF65-F5344CB8AC3E}">
        <p14:creationId xmlns:p14="http://schemas.microsoft.com/office/powerpoint/2010/main" val="3009196818"/>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91x122cm-Template" id="{1E901DE7-87FE-BF42-AF73-B99F5E62BA65}" vid="{C31CE1A0-56F9-0A49-B16C-C9377A03BD87}"/>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91x122cm-Template" id="{1E901DE7-87FE-BF42-AF73-B99F5E62BA65}" vid="{5F92CB51-2E4C-324C-BAF7-09DACC146A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1_36x48-Template-V2b</Template>
  <TotalTime>302</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8</cp:revision>
  <cp:lastPrinted>2018-12-21T17:51:47Z</cp:lastPrinted>
  <dcterms:created xsi:type="dcterms:W3CDTF">2019-01-10T00:50:40Z</dcterms:created>
  <dcterms:modified xsi:type="dcterms:W3CDTF">2019-08-09T21:50:04Z</dcterms:modified>
</cp:coreProperties>
</file>