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58" r:id="rId3"/>
  </p:sldIdLst>
  <p:sldSz cx="30275213" cy="42803763"/>
  <p:notesSz cx="6858000" cy="9144000"/>
  <p:defaultTextStyle>
    <a:defPPr>
      <a:defRPr lang="en-US"/>
    </a:defPPr>
    <a:lvl1pPr marL="0" algn="l" defTabSz="3220947" rtl="0" eaLnBrk="1" latinLnBrk="0" hangingPunct="1">
      <a:defRPr sz="6311" kern="1200">
        <a:solidFill>
          <a:schemeClr val="tx1"/>
        </a:solidFill>
        <a:latin typeface="+mn-lt"/>
        <a:ea typeface="+mn-ea"/>
        <a:cs typeface="+mn-cs"/>
      </a:defRPr>
    </a:lvl1pPr>
    <a:lvl2pPr marL="1610474" algn="l" defTabSz="3220947" rtl="0" eaLnBrk="1" latinLnBrk="0" hangingPunct="1">
      <a:defRPr sz="6311" kern="1200">
        <a:solidFill>
          <a:schemeClr val="tx1"/>
        </a:solidFill>
        <a:latin typeface="+mn-lt"/>
        <a:ea typeface="+mn-ea"/>
        <a:cs typeface="+mn-cs"/>
      </a:defRPr>
    </a:lvl2pPr>
    <a:lvl3pPr marL="3220947" algn="l" defTabSz="3220947" rtl="0" eaLnBrk="1" latinLnBrk="0" hangingPunct="1">
      <a:defRPr sz="6311" kern="1200">
        <a:solidFill>
          <a:schemeClr val="tx1"/>
        </a:solidFill>
        <a:latin typeface="+mn-lt"/>
        <a:ea typeface="+mn-ea"/>
        <a:cs typeface="+mn-cs"/>
      </a:defRPr>
    </a:lvl3pPr>
    <a:lvl4pPr marL="4831421" algn="l" defTabSz="3220947" rtl="0" eaLnBrk="1" latinLnBrk="0" hangingPunct="1">
      <a:defRPr sz="6311" kern="1200">
        <a:solidFill>
          <a:schemeClr val="tx1"/>
        </a:solidFill>
        <a:latin typeface="+mn-lt"/>
        <a:ea typeface="+mn-ea"/>
        <a:cs typeface="+mn-cs"/>
      </a:defRPr>
    </a:lvl4pPr>
    <a:lvl5pPr marL="6441894" algn="l" defTabSz="3220947" rtl="0" eaLnBrk="1" latinLnBrk="0" hangingPunct="1">
      <a:defRPr sz="6311" kern="1200">
        <a:solidFill>
          <a:schemeClr val="tx1"/>
        </a:solidFill>
        <a:latin typeface="+mn-lt"/>
        <a:ea typeface="+mn-ea"/>
        <a:cs typeface="+mn-cs"/>
      </a:defRPr>
    </a:lvl5pPr>
    <a:lvl6pPr marL="8052369" algn="l" defTabSz="3220947" rtl="0" eaLnBrk="1" latinLnBrk="0" hangingPunct="1">
      <a:defRPr sz="6311" kern="1200">
        <a:solidFill>
          <a:schemeClr val="tx1"/>
        </a:solidFill>
        <a:latin typeface="+mn-lt"/>
        <a:ea typeface="+mn-ea"/>
        <a:cs typeface="+mn-cs"/>
      </a:defRPr>
    </a:lvl6pPr>
    <a:lvl7pPr marL="9662843" algn="l" defTabSz="3220947" rtl="0" eaLnBrk="1" latinLnBrk="0" hangingPunct="1">
      <a:defRPr sz="6311" kern="1200">
        <a:solidFill>
          <a:schemeClr val="tx1"/>
        </a:solidFill>
        <a:latin typeface="+mn-lt"/>
        <a:ea typeface="+mn-ea"/>
        <a:cs typeface="+mn-cs"/>
      </a:defRPr>
    </a:lvl7pPr>
    <a:lvl8pPr marL="11273316" algn="l" defTabSz="3220947" rtl="0" eaLnBrk="1" latinLnBrk="0" hangingPunct="1">
      <a:defRPr sz="6311" kern="1200">
        <a:solidFill>
          <a:schemeClr val="tx1"/>
        </a:solidFill>
        <a:latin typeface="+mn-lt"/>
        <a:ea typeface="+mn-ea"/>
        <a:cs typeface="+mn-cs"/>
      </a:defRPr>
    </a:lvl8pPr>
    <a:lvl9pPr marL="12883790" algn="l" defTabSz="3220947" rtl="0" eaLnBrk="1" latinLnBrk="0" hangingPunct="1">
      <a:defRPr sz="631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1" autoAdjust="0"/>
    <p:restoredTop sz="94664" autoAdjust="0"/>
  </p:normalViewPr>
  <p:slideViewPr>
    <p:cSldViewPr snapToGrid="0" snapToObjects="1" showGuides="1">
      <p:cViewPr varScale="1">
        <p:scale>
          <a:sx n="19" d="100"/>
          <a:sy n="19" d="100"/>
        </p:scale>
        <p:origin x="3936" y="4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220947" rtl="0" eaLnBrk="1" latinLnBrk="0" hangingPunct="1">
      <a:defRPr sz="4256" kern="1200">
        <a:solidFill>
          <a:schemeClr val="tx1"/>
        </a:solidFill>
        <a:latin typeface="+mn-lt"/>
        <a:ea typeface="+mn-ea"/>
        <a:cs typeface="+mn-cs"/>
      </a:defRPr>
    </a:lvl1pPr>
    <a:lvl2pPr marL="1610474" algn="l" defTabSz="3220947" rtl="0" eaLnBrk="1" latinLnBrk="0" hangingPunct="1">
      <a:defRPr sz="4256" kern="1200">
        <a:solidFill>
          <a:schemeClr val="tx1"/>
        </a:solidFill>
        <a:latin typeface="+mn-lt"/>
        <a:ea typeface="+mn-ea"/>
        <a:cs typeface="+mn-cs"/>
      </a:defRPr>
    </a:lvl2pPr>
    <a:lvl3pPr marL="3220947" algn="l" defTabSz="3220947" rtl="0" eaLnBrk="1" latinLnBrk="0" hangingPunct="1">
      <a:defRPr sz="4256" kern="1200">
        <a:solidFill>
          <a:schemeClr val="tx1"/>
        </a:solidFill>
        <a:latin typeface="+mn-lt"/>
        <a:ea typeface="+mn-ea"/>
        <a:cs typeface="+mn-cs"/>
      </a:defRPr>
    </a:lvl3pPr>
    <a:lvl4pPr marL="4831421" algn="l" defTabSz="3220947" rtl="0" eaLnBrk="1" latinLnBrk="0" hangingPunct="1">
      <a:defRPr sz="4256" kern="1200">
        <a:solidFill>
          <a:schemeClr val="tx1"/>
        </a:solidFill>
        <a:latin typeface="+mn-lt"/>
        <a:ea typeface="+mn-ea"/>
        <a:cs typeface="+mn-cs"/>
      </a:defRPr>
    </a:lvl4pPr>
    <a:lvl5pPr marL="6441894" algn="l" defTabSz="3220947" rtl="0" eaLnBrk="1" latinLnBrk="0" hangingPunct="1">
      <a:defRPr sz="4256" kern="1200">
        <a:solidFill>
          <a:schemeClr val="tx1"/>
        </a:solidFill>
        <a:latin typeface="+mn-lt"/>
        <a:ea typeface="+mn-ea"/>
        <a:cs typeface="+mn-cs"/>
      </a:defRPr>
    </a:lvl5pPr>
    <a:lvl6pPr marL="8052369" algn="l" defTabSz="3220947" rtl="0" eaLnBrk="1" latinLnBrk="0" hangingPunct="1">
      <a:defRPr sz="4256" kern="1200">
        <a:solidFill>
          <a:schemeClr val="tx1"/>
        </a:solidFill>
        <a:latin typeface="+mn-lt"/>
        <a:ea typeface="+mn-ea"/>
        <a:cs typeface="+mn-cs"/>
      </a:defRPr>
    </a:lvl6pPr>
    <a:lvl7pPr marL="9662843" algn="l" defTabSz="3220947" rtl="0" eaLnBrk="1" latinLnBrk="0" hangingPunct="1">
      <a:defRPr sz="4256" kern="1200">
        <a:solidFill>
          <a:schemeClr val="tx1"/>
        </a:solidFill>
        <a:latin typeface="+mn-lt"/>
        <a:ea typeface="+mn-ea"/>
        <a:cs typeface="+mn-cs"/>
      </a:defRPr>
    </a:lvl7pPr>
    <a:lvl8pPr marL="11273316" algn="l" defTabSz="3220947" rtl="0" eaLnBrk="1" latinLnBrk="0" hangingPunct="1">
      <a:defRPr sz="4256" kern="1200">
        <a:solidFill>
          <a:schemeClr val="tx1"/>
        </a:solidFill>
        <a:latin typeface="+mn-lt"/>
        <a:ea typeface="+mn-ea"/>
        <a:cs typeface="+mn-cs"/>
      </a:defRPr>
    </a:lvl8pPr>
    <a:lvl9pPr marL="12883790" algn="l" defTabSz="3220947" rtl="0" eaLnBrk="1" latinLnBrk="0" hangingPunct="1">
      <a:defRPr sz="42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AEBE95F2-8FA7-2546-83AF-1040DBA0D32B}"/>
              </a:ext>
            </a:extLst>
          </p:cNvPr>
          <p:cNvSpPr>
            <a:spLocks noGrp="1"/>
          </p:cNvSpPr>
          <p:nvPr>
            <p:ph type="body" sz="quarter" idx="12" hasCustomPrompt="1"/>
          </p:nvPr>
        </p:nvSpPr>
        <p:spPr>
          <a:xfrm>
            <a:off x="5557123" y="1200163"/>
            <a:ext cx="19160966" cy="1015663"/>
          </a:xfrm>
          <a:prstGeom prst="rect">
            <a:avLst/>
          </a:prstGeom>
        </p:spPr>
        <p:txBody>
          <a:bodyPr wrap="square">
            <a:spAutoFit/>
          </a:bodyPr>
          <a:lstStyle>
            <a:lvl1pPr marL="0" indent="0" algn="ctr">
              <a:buNone/>
              <a:defRPr sz="60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EAE3AAE8-42A2-784C-966A-6B4ACC005641}"/>
              </a:ext>
            </a:extLst>
          </p:cNvPr>
          <p:cNvSpPr>
            <a:spLocks noGrp="1"/>
          </p:cNvSpPr>
          <p:nvPr>
            <p:ph type="body" sz="quarter" idx="11" hasCustomPrompt="1"/>
          </p:nvPr>
        </p:nvSpPr>
        <p:spPr>
          <a:xfrm>
            <a:off x="5557123" y="2488359"/>
            <a:ext cx="19160966" cy="769441"/>
          </a:xfrm>
          <a:prstGeom prst="rect">
            <a:avLst/>
          </a:prstGeom>
        </p:spPr>
        <p:txBody>
          <a:bodyPr wrap="square">
            <a:spAutoFit/>
          </a:bodyPr>
          <a:lstStyle>
            <a:lvl1pPr marL="0" indent="0" algn="ctr">
              <a:buNone/>
              <a:defRPr sz="4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AFE2FE13-2061-394D-8341-D4351944200F}"/>
              </a:ext>
            </a:extLst>
          </p:cNvPr>
          <p:cNvSpPr>
            <a:spLocks noGrp="1"/>
          </p:cNvSpPr>
          <p:nvPr>
            <p:ph type="body" sz="quarter" idx="10" hasCustomPrompt="1"/>
          </p:nvPr>
        </p:nvSpPr>
        <p:spPr>
          <a:xfrm>
            <a:off x="5557123" y="3523054"/>
            <a:ext cx="19160966" cy="707886"/>
          </a:xfrm>
          <a:prstGeom prst="rect">
            <a:avLst/>
          </a:prstGeom>
        </p:spPr>
        <p:txBody>
          <a:bodyPr wrap="square">
            <a:spAutoFit/>
          </a:bodyPr>
          <a:lstStyle>
            <a:lvl1pPr marL="0" indent="0" algn="ctr">
              <a:buNone/>
              <a:defRPr sz="40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D8A2F20E-A292-2F4C-8F52-FC621FF6A0B6}"/>
              </a:ext>
            </a:extLst>
          </p:cNvPr>
          <p:cNvSpPr>
            <a:spLocks noGrp="1"/>
          </p:cNvSpPr>
          <p:nvPr>
            <p:ph type="body" sz="quarter" idx="15" hasCustomPrompt="1"/>
          </p:nvPr>
        </p:nvSpPr>
        <p:spPr>
          <a:xfrm>
            <a:off x="508000" y="6396227"/>
            <a:ext cx="14381955"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3002159E-7582-7245-9D29-0BFAE8BEFCB2}"/>
              </a:ext>
            </a:extLst>
          </p:cNvPr>
          <p:cNvSpPr>
            <a:spLocks noGrp="1"/>
          </p:cNvSpPr>
          <p:nvPr>
            <p:ph type="body" sz="quarter" idx="17" hasCustomPrompt="1"/>
          </p:nvPr>
        </p:nvSpPr>
        <p:spPr>
          <a:xfrm>
            <a:off x="507999" y="14867413"/>
            <a:ext cx="14381955"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7" name="Text Placeholder 9">
            <a:extLst>
              <a:ext uri="{FF2B5EF4-FFF2-40B4-BE49-F238E27FC236}">
                <a16:creationId xmlns:a16="http://schemas.microsoft.com/office/drawing/2014/main" id="{CA597D35-D81B-D34A-B4F2-1C872B4DF31B}"/>
              </a:ext>
            </a:extLst>
          </p:cNvPr>
          <p:cNvSpPr>
            <a:spLocks noGrp="1"/>
          </p:cNvSpPr>
          <p:nvPr>
            <p:ph type="body" sz="quarter" idx="18" hasCustomPrompt="1"/>
          </p:nvPr>
        </p:nvSpPr>
        <p:spPr>
          <a:xfrm>
            <a:off x="508001" y="27008446"/>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8" name="Text Placeholder 9">
            <a:extLst>
              <a:ext uri="{FF2B5EF4-FFF2-40B4-BE49-F238E27FC236}">
                <a16:creationId xmlns:a16="http://schemas.microsoft.com/office/drawing/2014/main" id="{D6A1EE7F-DDB3-9F4D-A4E2-4A5F38940EBC}"/>
              </a:ext>
            </a:extLst>
          </p:cNvPr>
          <p:cNvSpPr>
            <a:spLocks noGrp="1"/>
          </p:cNvSpPr>
          <p:nvPr>
            <p:ph type="body" sz="quarter" idx="19" hasCustomPrompt="1"/>
          </p:nvPr>
        </p:nvSpPr>
        <p:spPr>
          <a:xfrm>
            <a:off x="15405100" y="6396227"/>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9" name="Text Placeholder 9">
            <a:extLst>
              <a:ext uri="{FF2B5EF4-FFF2-40B4-BE49-F238E27FC236}">
                <a16:creationId xmlns:a16="http://schemas.microsoft.com/office/drawing/2014/main" id="{D80993D3-B3B0-F443-8615-7620A5A3B055}"/>
              </a:ext>
            </a:extLst>
          </p:cNvPr>
          <p:cNvSpPr>
            <a:spLocks noGrp="1"/>
          </p:cNvSpPr>
          <p:nvPr>
            <p:ph type="body" sz="quarter" idx="20" hasCustomPrompt="1"/>
          </p:nvPr>
        </p:nvSpPr>
        <p:spPr>
          <a:xfrm>
            <a:off x="15405100" y="21001771"/>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0" name="Text Placeholder 9">
            <a:extLst>
              <a:ext uri="{FF2B5EF4-FFF2-40B4-BE49-F238E27FC236}">
                <a16:creationId xmlns:a16="http://schemas.microsoft.com/office/drawing/2014/main" id="{B140C04A-DE39-B54E-AB36-B1D37D58FAEF}"/>
              </a:ext>
            </a:extLst>
          </p:cNvPr>
          <p:cNvSpPr>
            <a:spLocks noGrp="1"/>
          </p:cNvSpPr>
          <p:nvPr>
            <p:ph type="body" sz="quarter" idx="21" hasCustomPrompt="1"/>
          </p:nvPr>
        </p:nvSpPr>
        <p:spPr>
          <a:xfrm>
            <a:off x="15405100" y="31926627"/>
            <a:ext cx="14401802"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1" name="Text Placeholder 9">
            <a:extLst>
              <a:ext uri="{FF2B5EF4-FFF2-40B4-BE49-F238E27FC236}">
                <a16:creationId xmlns:a16="http://schemas.microsoft.com/office/drawing/2014/main" id="{6366A331-A689-5A4F-A8D4-53EACF0967C2}"/>
              </a:ext>
            </a:extLst>
          </p:cNvPr>
          <p:cNvSpPr>
            <a:spLocks noGrp="1"/>
          </p:cNvSpPr>
          <p:nvPr>
            <p:ph type="body" sz="quarter" idx="22" hasCustomPrompt="1"/>
          </p:nvPr>
        </p:nvSpPr>
        <p:spPr>
          <a:xfrm>
            <a:off x="15405101" y="38420760"/>
            <a:ext cx="14401800"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2" name="Text Placeholder 13">
            <a:extLst>
              <a:ext uri="{FF2B5EF4-FFF2-40B4-BE49-F238E27FC236}">
                <a16:creationId xmlns:a16="http://schemas.microsoft.com/office/drawing/2014/main" id="{921A4F06-102A-0141-8617-F2DE7E84E7ED}"/>
              </a:ext>
            </a:extLst>
          </p:cNvPr>
          <p:cNvSpPr>
            <a:spLocks noGrp="1"/>
          </p:cNvSpPr>
          <p:nvPr>
            <p:ph type="body" sz="quarter" idx="28" hasCustomPrompt="1"/>
          </p:nvPr>
        </p:nvSpPr>
        <p:spPr>
          <a:xfrm>
            <a:off x="15405102" y="39078333"/>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3">
            <a:extLst>
              <a:ext uri="{FF2B5EF4-FFF2-40B4-BE49-F238E27FC236}">
                <a16:creationId xmlns:a16="http://schemas.microsoft.com/office/drawing/2014/main" id="{2BC051F3-F69F-D24D-BAEE-DDBBA835BBDC}"/>
              </a:ext>
            </a:extLst>
          </p:cNvPr>
          <p:cNvSpPr>
            <a:spLocks noGrp="1"/>
          </p:cNvSpPr>
          <p:nvPr>
            <p:ph type="body" sz="quarter" idx="29" hasCustomPrompt="1"/>
          </p:nvPr>
        </p:nvSpPr>
        <p:spPr>
          <a:xfrm>
            <a:off x="15405102" y="32572958"/>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BC2DD420-BCE1-4F48-A305-848DEC0E2496}"/>
              </a:ext>
            </a:extLst>
          </p:cNvPr>
          <p:cNvSpPr>
            <a:spLocks noGrp="1"/>
          </p:cNvSpPr>
          <p:nvPr>
            <p:ph type="body" sz="quarter" idx="30" hasCustomPrompt="1"/>
          </p:nvPr>
        </p:nvSpPr>
        <p:spPr>
          <a:xfrm>
            <a:off x="15405102" y="21678206"/>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629347EC-91F7-174D-A1DD-17C1EF6C82B8}"/>
              </a:ext>
            </a:extLst>
          </p:cNvPr>
          <p:cNvSpPr>
            <a:spLocks noGrp="1"/>
          </p:cNvSpPr>
          <p:nvPr>
            <p:ph type="body" sz="quarter" idx="31" hasCustomPrompt="1"/>
          </p:nvPr>
        </p:nvSpPr>
        <p:spPr>
          <a:xfrm>
            <a:off x="15405102" y="7080869"/>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00B7F8EC-18BD-2144-BBFB-966E9A6308A8}"/>
              </a:ext>
            </a:extLst>
          </p:cNvPr>
          <p:cNvSpPr>
            <a:spLocks noGrp="1"/>
          </p:cNvSpPr>
          <p:nvPr>
            <p:ph type="body" sz="quarter" idx="32" hasCustomPrompt="1"/>
          </p:nvPr>
        </p:nvSpPr>
        <p:spPr>
          <a:xfrm>
            <a:off x="488157" y="7080869"/>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2C980A99-7B1E-474D-AD4F-00674F77B75E}"/>
              </a:ext>
            </a:extLst>
          </p:cNvPr>
          <p:cNvSpPr>
            <a:spLocks noGrp="1"/>
          </p:cNvSpPr>
          <p:nvPr>
            <p:ph type="body" sz="quarter" idx="33" hasCustomPrompt="1"/>
          </p:nvPr>
        </p:nvSpPr>
        <p:spPr>
          <a:xfrm>
            <a:off x="508005" y="15540248"/>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212F7E6B-2F3F-C64E-A454-D44CEAACEACB}"/>
              </a:ext>
            </a:extLst>
          </p:cNvPr>
          <p:cNvSpPr>
            <a:spLocks noGrp="1"/>
          </p:cNvSpPr>
          <p:nvPr>
            <p:ph type="body" sz="quarter" idx="34" hasCustomPrompt="1"/>
          </p:nvPr>
        </p:nvSpPr>
        <p:spPr>
          <a:xfrm>
            <a:off x="508005" y="27654777"/>
            <a:ext cx="14401798" cy="2314480"/>
          </a:xfrm>
          <a:prstGeom prst="rect">
            <a:avLst/>
          </a:prstGeom>
        </p:spPr>
        <p:txBody>
          <a:bodyPr wrap="square" lIns="365760" tIns="365760" rIns="365760" bIns="365760">
            <a:spAutoFit/>
          </a:bodyPr>
          <a:lstStyle>
            <a:lvl1pPr marL="0" indent="0">
              <a:buNone/>
              <a:tabLst/>
              <a:defRPr lang="en-US" sz="2800" dirty="0"/>
            </a:lvl1pPr>
            <a:lvl2pPr marL="461963" indent="-231775">
              <a:tabLst/>
              <a:defRPr lang="en-US" sz="2000" dirty="0"/>
            </a:lvl2pPr>
            <a:lvl3pPr marL="461963" indent="-231775">
              <a:tabLst/>
              <a:defRPr lang="en-US" sz="1600" dirty="0"/>
            </a:lvl3pPr>
            <a:lvl4pPr marL="461963" indent="-231775">
              <a:tabLst/>
              <a:defRPr lang="en-US" sz="1100" dirty="0"/>
            </a:lvl4pPr>
            <a:lvl5pPr marL="461963" indent="-231775">
              <a:tabLst/>
              <a:defRPr lang="en-US" sz="11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3773" userDrawn="1">
          <p15:clr>
            <a:srgbClr val="FBAE40"/>
          </p15:clr>
        </p15:guide>
        <p15:guide id="2" pos="320" userDrawn="1">
          <p15:clr>
            <a:srgbClr val="FBAE40"/>
          </p15:clr>
        </p15:guide>
        <p15:guide id="3" orient="horz" pos="26154" userDrawn="1">
          <p15:clr>
            <a:srgbClr val="FBAE40"/>
          </p15:clr>
        </p15:guide>
        <p15:guide id="4" pos="9392" userDrawn="1">
          <p15:clr>
            <a:srgbClr val="FBAE40"/>
          </p15:clr>
        </p15:guide>
        <p15:guide id="5" pos="9704" userDrawn="1">
          <p15:clr>
            <a:srgbClr val="FBAE40"/>
          </p15:clr>
        </p15:guide>
        <p15:guide id="6" pos="18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53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8332"/>
            <a:ext cx="30275213" cy="5425191"/>
          </a:xfrm>
          <a:prstGeom prst="rect">
            <a:avLst/>
          </a:prstGeom>
          <a:solidFill>
            <a:schemeClr val="accent1"/>
          </a:solidFill>
          <a:ln w="9525">
            <a:noFill/>
            <a:miter lim="800000"/>
            <a:headEnd/>
            <a:tailEnd/>
          </a:ln>
          <a:effectLst/>
        </p:spPr>
        <p:txBody>
          <a:bodyPr wrap="none" lIns="112126" tIns="56063" rIns="112126" bIns="56063" anchor="ctr"/>
          <a:lstStyle/>
          <a:p>
            <a:pPr>
              <a:defRPr/>
            </a:pPr>
            <a:endParaRPr lang="en-US" sz="602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909225" y="41769003"/>
            <a:ext cx="3574554" cy="418904"/>
          </a:xfrm>
          <a:prstGeom prst="rect">
            <a:avLst/>
          </a:prstGeom>
          <a:noFill/>
          <a:ln w="9525">
            <a:noFill/>
            <a:miter lim="800000"/>
            <a:headEnd/>
            <a:tailEnd/>
          </a:ln>
          <a:effectLst/>
        </p:spPr>
        <p:txBody>
          <a:bodyPr wrap="square" lIns="111914" tIns="55947" rIns="111914" bIns="55947">
            <a:spAutoFit/>
          </a:bodyPr>
          <a:lstStyle/>
          <a:p>
            <a:pPr eaLnBrk="0" hangingPunct="0">
              <a:lnSpc>
                <a:spcPct val="65000"/>
              </a:lnSpc>
              <a:spcBef>
                <a:spcPct val="50000"/>
              </a:spcBef>
              <a:defRPr/>
            </a:pPr>
            <a:r>
              <a:rPr lang="en-US" sz="614"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349"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5469607"/>
            <a:ext cx="3027521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504586" y="6001834"/>
            <a:ext cx="14405213"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5405100" y="6001834"/>
            <a:ext cx="14401800"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graphicFrame>
        <p:nvGraphicFramePr>
          <p:cNvPr id="8" name="Table 7">
            <a:extLst>
              <a:ext uri="{FF2B5EF4-FFF2-40B4-BE49-F238E27FC236}">
                <a16:creationId xmlns:a16="http://schemas.microsoft.com/office/drawing/2014/main" id="{5C84E708-73AD-EE4F-B41A-6FF6A1A465D2}"/>
              </a:ext>
            </a:extLst>
          </p:cNvPr>
          <p:cNvGraphicFramePr>
            <a:graphicFrameLocks noGrp="1"/>
          </p:cNvGraphicFramePr>
          <p:nvPr userDrawn="1">
            <p:extLst>
              <p:ext uri="{D42A27DB-BD31-4B8C-83A1-F6EECF244321}">
                <p14:modId xmlns:p14="http://schemas.microsoft.com/office/powerpoint/2010/main" val="2712292891"/>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6A320EB1-2D21-F943-8508-420FB023FF9F}"/>
              </a:ext>
            </a:extLst>
          </p:cNvPr>
          <p:cNvGraphicFramePr>
            <a:graphicFrameLocks noGrp="1"/>
          </p:cNvGraphicFramePr>
          <p:nvPr userDrawn="1">
            <p:extLst>
              <p:ext uri="{D42A27DB-BD31-4B8C-83A1-F6EECF244321}">
                <p14:modId xmlns:p14="http://schemas.microsoft.com/office/powerpoint/2010/main" val="2276734207"/>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5381713" rtl="0" eaLnBrk="1" latinLnBrk="0" hangingPunct="1">
        <a:spcBef>
          <a:spcPct val="0"/>
        </a:spcBef>
        <a:buNone/>
        <a:defRPr sz="10791" kern="1200">
          <a:solidFill>
            <a:schemeClr val="bg1"/>
          </a:solidFill>
          <a:latin typeface="Trebuchet MS" pitchFamily="34" charset="0"/>
          <a:ea typeface="+mj-ea"/>
          <a:cs typeface="+mj-cs"/>
        </a:defRPr>
      </a:lvl1pPr>
    </p:titleStyle>
    <p:bodyStyle>
      <a:lvl1pPr marL="934372" indent="-934372" algn="l" defTabSz="5381713" rtl="0" eaLnBrk="1" latinLnBrk="0" hangingPunct="1">
        <a:spcBef>
          <a:spcPct val="20000"/>
        </a:spcBef>
        <a:buFont typeface="Arial" pitchFamily="34" charset="0"/>
        <a:buChar char="•"/>
        <a:tabLst/>
        <a:defRPr sz="5885" kern="1200">
          <a:solidFill>
            <a:schemeClr val="tx1"/>
          </a:solidFill>
          <a:latin typeface="+mn-lt"/>
          <a:ea typeface="+mn-ea"/>
          <a:cs typeface="+mn-cs"/>
        </a:defRPr>
      </a:lvl1pPr>
      <a:lvl2pPr marL="934372" indent="-934372" algn="l" defTabSz="5381713" rtl="0" eaLnBrk="1" latinLnBrk="0" hangingPunct="1">
        <a:spcBef>
          <a:spcPct val="20000"/>
        </a:spcBef>
        <a:buFont typeface="Arial" pitchFamily="34" charset="0"/>
        <a:buChar char="–"/>
        <a:tabLst/>
        <a:defRPr sz="4904" kern="1200">
          <a:solidFill>
            <a:schemeClr val="tx1"/>
          </a:solidFill>
          <a:latin typeface="+mn-lt"/>
          <a:ea typeface="+mn-ea"/>
          <a:cs typeface="+mn-cs"/>
        </a:defRPr>
      </a:lvl2pPr>
      <a:lvl3pPr marL="934372" indent="-934372" algn="l" defTabSz="5381713" rtl="0" eaLnBrk="1" latinLnBrk="0" hangingPunct="1">
        <a:spcBef>
          <a:spcPct val="20000"/>
        </a:spcBef>
        <a:buFont typeface="Arial" pitchFamily="34" charset="0"/>
        <a:buChar char="•"/>
        <a:tabLst/>
        <a:defRPr sz="3924" kern="1200">
          <a:solidFill>
            <a:schemeClr val="tx1"/>
          </a:solidFill>
          <a:latin typeface="+mn-lt"/>
          <a:ea typeface="+mn-ea"/>
          <a:cs typeface="+mn-cs"/>
        </a:defRPr>
      </a:lvl3pPr>
      <a:lvl4pPr marL="934372" indent="-934372" algn="l" defTabSz="5381713" rtl="0" eaLnBrk="1" latinLnBrk="0" hangingPunct="1">
        <a:spcBef>
          <a:spcPct val="20000"/>
        </a:spcBef>
        <a:buFont typeface="Arial" pitchFamily="34" charset="0"/>
        <a:buChar char="–"/>
        <a:tabLst/>
        <a:defRPr sz="2943" kern="1200">
          <a:solidFill>
            <a:schemeClr val="tx1"/>
          </a:solidFill>
          <a:latin typeface="+mn-lt"/>
          <a:ea typeface="+mn-ea"/>
          <a:cs typeface="+mn-cs"/>
        </a:defRPr>
      </a:lvl4pPr>
      <a:lvl5pPr marL="934372" indent="-934372" algn="l" defTabSz="5381713" rtl="0" eaLnBrk="1" latinLnBrk="0" hangingPunct="1">
        <a:spcBef>
          <a:spcPct val="20000"/>
        </a:spcBef>
        <a:buFont typeface="Arial" pitchFamily="34" charset="0"/>
        <a:buChar char="»"/>
        <a:tabLst/>
        <a:defRPr sz="2943" kern="1200">
          <a:solidFill>
            <a:schemeClr val="tx1"/>
          </a:solidFill>
          <a:latin typeface="+mn-lt"/>
          <a:ea typeface="+mn-ea"/>
          <a:cs typeface="+mn-cs"/>
        </a:defRPr>
      </a:lvl5pPr>
      <a:lvl6pPr marL="14799714"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6pPr>
      <a:lvl7pPr marL="17490568"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7pPr>
      <a:lvl8pPr marL="20181427"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8pPr>
      <a:lvl9pPr marL="22872283"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9pPr>
    </p:bodyStyle>
    <p:otherStyle>
      <a:defPPr>
        <a:defRPr lang="en-US"/>
      </a:defPPr>
      <a:lvl1pPr marL="0" algn="l" defTabSz="5381713" rtl="0" eaLnBrk="1" latinLnBrk="0" hangingPunct="1">
        <a:defRPr sz="10545" kern="1200">
          <a:solidFill>
            <a:schemeClr val="tx1"/>
          </a:solidFill>
          <a:latin typeface="+mn-lt"/>
          <a:ea typeface="+mn-ea"/>
          <a:cs typeface="+mn-cs"/>
        </a:defRPr>
      </a:lvl1pPr>
      <a:lvl2pPr marL="2690859" algn="l" defTabSz="5381713" rtl="0" eaLnBrk="1" latinLnBrk="0" hangingPunct="1">
        <a:defRPr sz="10545" kern="1200">
          <a:solidFill>
            <a:schemeClr val="tx1"/>
          </a:solidFill>
          <a:latin typeface="+mn-lt"/>
          <a:ea typeface="+mn-ea"/>
          <a:cs typeface="+mn-cs"/>
        </a:defRPr>
      </a:lvl2pPr>
      <a:lvl3pPr marL="5381713" algn="l" defTabSz="5381713" rtl="0" eaLnBrk="1" latinLnBrk="0" hangingPunct="1">
        <a:defRPr sz="10545" kern="1200">
          <a:solidFill>
            <a:schemeClr val="tx1"/>
          </a:solidFill>
          <a:latin typeface="+mn-lt"/>
          <a:ea typeface="+mn-ea"/>
          <a:cs typeface="+mn-cs"/>
        </a:defRPr>
      </a:lvl3pPr>
      <a:lvl4pPr marL="8072571" algn="l" defTabSz="5381713" rtl="0" eaLnBrk="1" latinLnBrk="0" hangingPunct="1">
        <a:defRPr sz="10545" kern="1200">
          <a:solidFill>
            <a:schemeClr val="tx1"/>
          </a:solidFill>
          <a:latin typeface="+mn-lt"/>
          <a:ea typeface="+mn-ea"/>
          <a:cs typeface="+mn-cs"/>
        </a:defRPr>
      </a:lvl4pPr>
      <a:lvl5pPr marL="10763428" algn="l" defTabSz="5381713" rtl="0" eaLnBrk="1" latinLnBrk="0" hangingPunct="1">
        <a:defRPr sz="10545" kern="1200">
          <a:solidFill>
            <a:schemeClr val="tx1"/>
          </a:solidFill>
          <a:latin typeface="+mn-lt"/>
          <a:ea typeface="+mn-ea"/>
          <a:cs typeface="+mn-cs"/>
        </a:defRPr>
      </a:lvl5pPr>
      <a:lvl6pPr marL="13454284" algn="l" defTabSz="5381713" rtl="0" eaLnBrk="1" latinLnBrk="0" hangingPunct="1">
        <a:defRPr sz="10545" kern="1200">
          <a:solidFill>
            <a:schemeClr val="tx1"/>
          </a:solidFill>
          <a:latin typeface="+mn-lt"/>
          <a:ea typeface="+mn-ea"/>
          <a:cs typeface="+mn-cs"/>
        </a:defRPr>
      </a:lvl6pPr>
      <a:lvl7pPr marL="16145144" algn="l" defTabSz="5381713" rtl="0" eaLnBrk="1" latinLnBrk="0" hangingPunct="1">
        <a:defRPr sz="10545" kern="1200">
          <a:solidFill>
            <a:schemeClr val="tx1"/>
          </a:solidFill>
          <a:latin typeface="+mn-lt"/>
          <a:ea typeface="+mn-ea"/>
          <a:cs typeface="+mn-cs"/>
        </a:defRPr>
      </a:lvl7pPr>
      <a:lvl8pPr marL="18835998" algn="l" defTabSz="5381713" rtl="0" eaLnBrk="1" latinLnBrk="0" hangingPunct="1">
        <a:defRPr sz="10545" kern="1200">
          <a:solidFill>
            <a:schemeClr val="tx1"/>
          </a:solidFill>
          <a:latin typeface="+mn-lt"/>
          <a:ea typeface="+mn-ea"/>
          <a:cs typeface="+mn-cs"/>
        </a:defRPr>
      </a:lvl8pPr>
      <a:lvl9pPr marL="21526857" algn="l" defTabSz="5381713" rtl="0" eaLnBrk="1" latinLnBrk="0" hangingPunct="1">
        <a:defRPr sz="1054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8332"/>
            <a:ext cx="30275213" cy="5425191"/>
          </a:xfrm>
          <a:prstGeom prst="rect">
            <a:avLst/>
          </a:prstGeom>
          <a:solidFill>
            <a:schemeClr val="accent1"/>
          </a:solidFill>
          <a:ln w="9525">
            <a:noFill/>
            <a:miter lim="800000"/>
            <a:headEnd/>
            <a:tailEnd/>
          </a:ln>
          <a:effectLst/>
        </p:spPr>
        <p:txBody>
          <a:bodyPr wrap="none" lIns="112126" tIns="56063" rIns="112126" bIns="56063" anchor="ctr"/>
          <a:lstStyle/>
          <a:p>
            <a:pPr>
              <a:defRPr/>
            </a:pPr>
            <a:endParaRPr lang="en-US" sz="602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909225" y="41769003"/>
            <a:ext cx="3574554" cy="418904"/>
          </a:xfrm>
          <a:prstGeom prst="rect">
            <a:avLst/>
          </a:prstGeom>
          <a:noFill/>
          <a:ln w="9525">
            <a:noFill/>
            <a:miter lim="800000"/>
            <a:headEnd/>
            <a:tailEnd/>
          </a:ln>
          <a:effectLst/>
        </p:spPr>
        <p:txBody>
          <a:bodyPr wrap="square" lIns="111914" tIns="55947" rIns="111914" bIns="55947">
            <a:spAutoFit/>
          </a:bodyPr>
          <a:lstStyle/>
          <a:p>
            <a:pPr eaLnBrk="0" hangingPunct="0">
              <a:lnSpc>
                <a:spcPct val="65000"/>
              </a:lnSpc>
              <a:spcBef>
                <a:spcPct val="50000"/>
              </a:spcBef>
              <a:defRPr/>
            </a:pPr>
            <a:r>
              <a:rPr lang="en-US" sz="614"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349"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5469607"/>
            <a:ext cx="3027521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504586" y="6001834"/>
            <a:ext cx="14405213"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5405100" y="6001834"/>
            <a:ext cx="14401800" cy="355275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26"/>
          </a:p>
        </p:txBody>
      </p:sp>
    </p:spTree>
    <p:extLst>
      <p:ext uri="{BB962C8B-B14F-4D97-AF65-F5344CB8AC3E}">
        <p14:creationId xmlns:p14="http://schemas.microsoft.com/office/powerpoint/2010/main" val="1772127091"/>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5381713" rtl="0" eaLnBrk="1" latinLnBrk="0" hangingPunct="1">
        <a:spcBef>
          <a:spcPct val="0"/>
        </a:spcBef>
        <a:buNone/>
        <a:defRPr sz="10791" kern="1200">
          <a:solidFill>
            <a:schemeClr val="bg1"/>
          </a:solidFill>
          <a:latin typeface="Trebuchet MS" pitchFamily="34" charset="0"/>
          <a:ea typeface="+mj-ea"/>
          <a:cs typeface="+mj-cs"/>
        </a:defRPr>
      </a:lvl1pPr>
    </p:titleStyle>
    <p:bodyStyle>
      <a:lvl1pPr marL="934372" indent="-934372" algn="l" defTabSz="5381713" rtl="0" eaLnBrk="1" latinLnBrk="0" hangingPunct="1">
        <a:spcBef>
          <a:spcPct val="20000"/>
        </a:spcBef>
        <a:buFont typeface="Arial" pitchFamily="34" charset="0"/>
        <a:buChar char="•"/>
        <a:tabLst/>
        <a:defRPr sz="5885" kern="1200">
          <a:solidFill>
            <a:schemeClr val="tx1"/>
          </a:solidFill>
          <a:latin typeface="+mn-lt"/>
          <a:ea typeface="+mn-ea"/>
          <a:cs typeface="+mn-cs"/>
        </a:defRPr>
      </a:lvl1pPr>
      <a:lvl2pPr marL="934372" indent="-934372" algn="l" defTabSz="5381713" rtl="0" eaLnBrk="1" latinLnBrk="0" hangingPunct="1">
        <a:spcBef>
          <a:spcPct val="20000"/>
        </a:spcBef>
        <a:buFont typeface="Arial" pitchFamily="34" charset="0"/>
        <a:buChar char="–"/>
        <a:tabLst/>
        <a:defRPr sz="4904" kern="1200">
          <a:solidFill>
            <a:schemeClr val="tx1"/>
          </a:solidFill>
          <a:latin typeface="+mn-lt"/>
          <a:ea typeface="+mn-ea"/>
          <a:cs typeface="+mn-cs"/>
        </a:defRPr>
      </a:lvl2pPr>
      <a:lvl3pPr marL="934372" indent="-934372" algn="l" defTabSz="5381713" rtl="0" eaLnBrk="1" latinLnBrk="0" hangingPunct="1">
        <a:spcBef>
          <a:spcPct val="20000"/>
        </a:spcBef>
        <a:buFont typeface="Arial" pitchFamily="34" charset="0"/>
        <a:buChar char="•"/>
        <a:tabLst/>
        <a:defRPr sz="3924" kern="1200">
          <a:solidFill>
            <a:schemeClr val="tx1"/>
          </a:solidFill>
          <a:latin typeface="+mn-lt"/>
          <a:ea typeface="+mn-ea"/>
          <a:cs typeface="+mn-cs"/>
        </a:defRPr>
      </a:lvl3pPr>
      <a:lvl4pPr marL="934372" indent="-934372" algn="l" defTabSz="5381713" rtl="0" eaLnBrk="1" latinLnBrk="0" hangingPunct="1">
        <a:spcBef>
          <a:spcPct val="20000"/>
        </a:spcBef>
        <a:buFont typeface="Arial" pitchFamily="34" charset="0"/>
        <a:buChar char="–"/>
        <a:tabLst/>
        <a:defRPr sz="2943" kern="1200">
          <a:solidFill>
            <a:schemeClr val="tx1"/>
          </a:solidFill>
          <a:latin typeface="+mn-lt"/>
          <a:ea typeface="+mn-ea"/>
          <a:cs typeface="+mn-cs"/>
        </a:defRPr>
      </a:lvl4pPr>
      <a:lvl5pPr marL="934372" indent="-934372" algn="l" defTabSz="5381713" rtl="0" eaLnBrk="1" latinLnBrk="0" hangingPunct="1">
        <a:spcBef>
          <a:spcPct val="20000"/>
        </a:spcBef>
        <a:buFont typeface="Arial" pitchFamily="34" charset="0"/>
        <a:buChar char="»"/>
        <a:tabLst/>
        <a:defRPr sz="2943" kern="1200">
          <a:solidFill>
            <a:schemeClr val="tx1"/>
          </a:solidFill>
          <a:latin typeface="+mn-lt"/>
          <a:ea typeface="+mn-ea"/>
          <a:cs typeface="+mn-cs"/>
        </a:defRPr>
      </a:lvl5pPr>
      <a:lvl6pPr marL="14799714"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6pPr>
      <a:lvl7pPr marL="17490568"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7pPr>
      <a:lvl8pPr marL="20181427"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8pPr>
      <a:lvl9pPr marL="22872283" indent="-1345430" algn="l" defTabSz="5381713" rtl="0" eaLnBrk="1" latinLnBrk="0" hangingPunct="1">
        <a:spcBef>
          <a:spcPct val="20000"/>
        </a:spcBef>
        <a:buFont typeface="Arial" pitchFamily="34" charset="0"/>
        <a:buChar char="•"/>
        <a:defRPr sz="11772" kern="1200">
          <a:solidFill>
            <a:schemeClr val="tx1"/>
          </a:solidFill>
          <a:latin typeface="+mn-lt"/>
          <a:ea typeface="+mn-ea"/>
          <a:cs typeface="+mn-cs"/>
        </a:defRPr>
      </a:lvl9pPr>
    </p:bodyStyle>
    <p:otherStyle>
      <a:defPPr>
        <a:defRPr lang="en-US"/>
      </a:defPPr>
      <a:lvl1pPr marL="0" algn="l" defTabSz="5381713" rtl="0" eaLnBrk="1" latinLnBrk="0" hangingPunct="1">
        <a:defRPr sz="10545" kern="1200">
          <a:solidFill>
            <a:schemeClr val="tx1"/>
          </a:solidFill>
          <a:latin typeface="+mn-lt"/>
          <a:ea typeface="+mn-ea"/>
          <a:cs typeface="+mn-cs"/>
        </a:defRPr>
      </a:lvl1pPr>
      <a:lvl2pPr marL="2690859" algn="l" defTabSz="5381713" rtl="0" eaLnBrk="1" latinLnBrk="0" hangingPunct="1">
        <a:defRPr sz="10545" kern="1200">
          <a:solidFill>
            <a:schemeClr val="tx1"/>
          </a:solidFill>
          <a:latin typeface="+mn-lt"/>
          <a:ea typeface="+mn-ea"/>
          <a:cs typeface="+mn-cs"/>
        </a:defRPr>
      </a:lvl2pPr>
      <a:lvl3pPr marL="5381713" algn="l" defTabSz="5381713" rtl="0" eaLnBrk="1" latinLnBrk="0" hangingPunct="1">
        <a:defRPr sz="10545" kern="1200">
          <a:solidFill>
            <a:schemeClr val="tx1"/>
          </a:solidFill>
          <a:latin typeface="+mn-lt"/>
          <a:ea typeface="+mn-ea"/>
          <a:cs typeface="+mn-cs"/>
        </a:defRPr>
      </a:lvl3pPr>
      <a:lvl4pPr marL="8072571" algn="l" defTabSz="5381713" rtl="0" eaLnBrk="1" latinLnBrk="0" hangingPunct="1">
        <a:defRPr sz="10545" kern="1200">
          <a:solidFill>
            <a:schemeClr val="tx1"/>
          </a:solidFill>
          <a:latin typeface="+mn-lt"/>
          <a:ea typeface="+mn-ea"/>
          <a:cs typeface="+mn-cs"/>
        </a:defRPr>
      </a:lvl4pPr>
      <a:lvl5pPr marL="10763428" algn="l" defTabSz="5381713" rtl="0" eaLnBrk="1" latinLnBrk="0" hangingPunct="1">
        <a:defRPr sz="10545" kern="1200">
          <a:solidFill>
            <a:schemeClr val="tx1"/>
          </a:solidFill>
          <a:latin typeface="+mn-lt"/>
          <a:ea typeface="+mn-ea"/>
          <a:cs typeface="+mn-cs"/>
        </a:defRPr>
      </a:lvl5pPr>
      <a:lvl6pPr marL="13454284" algn="l" defTabSz="5381713" rtl="0" eaLnBrk="1" latinLnBrk="0" hangingPunct="1">
        <a:defRPr sz="10545" kern="1200">
          <a:solidFill>
            <a:schemeClr val="tx1"/>
          </a:solidFill>
          <a:latin typeface="+mn-lt"/>
          <a:ea typeface="+mn-ea"/>
          <a:cs typeface="+mn-cs"/>
        </a:defRPr>
      </a:lvl6pPr>
      <a:lvl7pPr marL="16145144" algn="l" defTabSz="5381713" rtl="0" eaLnBrk="1" latinLnBrk="0" hangingPunct="1">
        <a:defRPr sz="10545" kern="1200">
          <a:solidFill>
            <a:schemeClr val="tx1"/>
          </a:solidFill>
          <a:latin typeface="+mn-lt"/>
          <a:ea typeface="+mn-ea"/>
          <a:cs typeface="+mn-cs"/>
        </a:defRPr>
      </a:lvl7pPr>
      <a:lvl8pPr marL="18835998" algn="l" defTabSz="5381713" rtl="0" eaLnBrk="1" latinLnBrk="0" hangingPunct="1">
        <a:defRPr sz="10545" kern="1200">
          <a:solidFill>
            <a:schemeClr val="tx1"/>
          </a:solidFill>
          <a:latin typeface="+mn-lt"/>
          <a:ea typeface="+mn-ea"/>
          <a:cs typeface="+mn-cs"/>
        </a:defRPr>
      </a:lvl8pPr>
      <a:lvl9pPr marL="21526857" algn="l" defTabSz="5381713" rtl="0" eaLnBrk="1" latinLnBrk="0" hangingPunct="1">
        <a:defRPr sz="1054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5F9D69-A7F5-C74D-8E79-892D03500B3D}"/>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6A634281-119C-B24D-AE5A-F111F588486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FA54416-0FC6-2C4E-B207-63D604B94F46}"/>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8B5BAAF6-1F22-F14E-934F-A6A7C176D542}"/>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FECA0F07-42D7-8C4F-B782-30617B9FCC55}"/>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332602E8-1F07-B641-A5D0-C4D38D296F9A}"/>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FD2D4E86-D304-9E43-B51E-AAD55FC0894F}"/>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12AD8C3C-1417-C247-8F55-FF17FD5F1FD7}"/>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1DE70514-8253-C547-9504-7914917A513A}"/>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EB6FF3DE-146F-3044-968C-9FBF8E5F5029}"/>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BEB6896A-CD28-E64E-84E5-A24577B4C743}"/>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34A4B20B-53D6-294D-A7A5-61C678F20006}"/>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50A13337-E308-4340-892D-7067A93D0F9C}"/>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4EA47521-DC3B-FD48-BEDF-63ED67CCF6E6}"/>
              </a:ext>
            </a:extLst>
          </p:cNvPr>
          <p:cNvSpPr>
            <a:spLocks noGrp="1"/>
          </p:cNvSpPr>
          <p:nvPr>
            <p:ph type="body" sz="quarter" idx="31"/>
          </p:nvPr>
        </p:nvSpPr>
        <p:spPr/>
        <p:txBody>
          <a:bodyPr/>
          <a:lstStyle/>
          <a:p>
            <a:endParaRPr lang="en-US"/>
          </a:p>
        </p:txBody>
      </p:sp>
      <p:sp>
        <p:nvSpPr>
          <p:cNvPr id="16" name="Text Placeholder 15">
            <a:extLst>
              <a:ext uri="{FF2B5EF4-FFF2-40B4-BE49-F238E27FC236}">
                <a16:creationId xmlns:a16="http://schemas.microsoft.com/office/drawing/2014/main" id="{58705BA1-37E3-3643-8BF1-351065B287D5}"/>
              </a:ext>
            </a:extLst>
          </p:cNvPr>
          <p:cNvSpPr>
            <a:spLocks noGrp="1"/>
          </p:cNvSpPr>
          <p:nvPr>
            <p:ph type="body" sz="quarter" idx="32"/>
          </p:nvPr>
        </p:nvSpPr>
        <p:spPr/>
        <p:txBody>
          <a:bodyPr/>
          <a:lstStyle/>
          <a:p>
            <a:endParaRPr lang="en-US"/>
          </a:p>
        </p:txBody>
      </p:sp>
      <p:sp>
        <p:nvSpPr>
          <p:cNvPr id="17" name="Text Placeholder 16">
            <a:extLst>
              <a:ext uri="{FF2B5EF4-FFF2-40B4-BE49-F238E27FC236}">
                <a16:creationId xmlns:a16="http://schemas.microsoft.com/office/drawing/2014/main" id="{F5B690EF-7A13-B94A-A8F7-45215D88B865}"/>
              </a:ext>
            </a:extLst>
          </p:cNvPr>
          <p:cNvSpPr>
            <a:spLocks noGrp="1"/>
          </p:cNvSpPr>
          <p:nvPr>
            <p:ph type="body" sz="quarter" idx="33"/>
          </p:nvPr>
        </p:nvSpPr>
        <p:spPr/>
        <p:txBody>
          <a:bodyPr/>
          <a:lstStyle/>
          <a:p>
            <a:endParaRPr lang="en-US"/>
          </a:p>
        </p:txBody>
      </p:sp>
      <p:sp>
        <p:nvSpPr>
          <p:cNvPr id="18" name="Text Placeholder 17">
            <a:extLst>
              <a:ext uri="{FF2B5EF4-FFF2-40B4-BE49-F238E27FC236}">
                <a16:creationId xmlns:a16="http://schemas.microsoft.com/office/drawing/2014/main" id="{35FDEEF0-C191-8646-8DA0-C39A1724ED21}"/>
              </a:ext>
            </a:extLst>
          </p:cNvPr>
          <p:cNvSpPr>
            <a:spLocks noGrp="1"/>
          </p:cNvSpPr>
          <p:nvPr>
            <p:ph type="body" sz="quarter" idx="34"/>
          </p:nvPr>
        </p:nvSpPr>
        <p:spPr/>
        <p:txBody>
          <a:bodyPr/>
          <a:lstStyle/>
          <a:p>
            <a:endParaRPr lang="en-US"/>
          </a:p>
        </p:txBody>
      </p:sp>
    </p:spTree>
    <p:extLst>
      <p:ext uri="{BB962C8B-B14F-4D97-AF65-F5344CB8AC3E}">
        <p14:creationId xmlns:p14="http://schemas.microsoft.com/office/powerpoint/2010/main" val="3409579361"/>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A0-Template" id="{CC60460F-6F5D-4548-8EB0-D56A418ACFC7}" vid="{47109E30-B7C3-1345-9678-CE24B6075D80}"/>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A0-Template" id="{CC60460F-6F5D-4548-8EB0-D56A418ACFC7}" vid="{102D46E6-EB2E-3C46-91E1-F17DFCDB34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133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10</cp:revision>
  <cp:lastPrinted>2018-12-21T17:51:47Z</cp:lastPrinted>
  <dcterms:created xsi:type="dcterms:W3CDTF">2019-01-10T01:13:07Z</dcterms:created>
  <dcterms:modified xsi:type="dcterms:W3CDTF">2019-08-09T21:53:58Z</dcterms:modified>
</cp:coreProperties>
</file>