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8" r:id="rId3"/>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ED"/>
    <a:srgbClr val="F6F8FC"/>
    <a:srgbClr val="54555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4632" autoAdjust="0"/>
  </p:normalViewPr>
  <p:slideViewPr>
    <p:cSldViewPr snapToGrid="0" snapToObjects="1" showGuides="1">
      <p:cViewPr varScale="1">
        <p:scale>
          <a:sx n="51" d="100"/>
          <a:sy n="51" d="100"/>
        </p:scale>
        <p:origin x="1176"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89646"/>
            <a:ext cx="22473920" cy="814518"/>
          </a:xfrm>
          <a:prstGeom prst="rect">
            <a:avLst/>
          </a:prstGeom>
        </p:spPr>
        <p:txBody>
          <a:bodyPr wrap="square">
            <a:spAutoFit/>
          </a:bodyPr>
          <a:lstStyle>
            <a:lvl1pPr marL="0" indent="0" algn="ctr">
              <a:buNone/>
              <a:defRPr sz="469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03111"/>
            <a:ext cx="22473920" cy="617541"/>
          </a:xfrm>
          <a:prstGeom prst="rect">
            <a:avLst/>
          </a:prstGeom>
        </p:spPr>
        <p:txBody>
          <a:bodyPr wrap="square">
            <a:spAutoFit/>
          </a:bodyPr>
          <a:lstStyle>
            <a:lvl1pPr marL="0" indent="0" algn="ctr">
              <a:buNone/>
              <a:defRPr sz="3413"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729215"/>
            <a:ext cx="22473920" cy="552011"/>
          </a:xfrm>
          <a:prstGeom prst="rect">
            <a:avLst/>
          </a:prstGeom>
        </p:spPr>
        <p:txBody>
          <a:bodyPr wrap="square">
            <a:spAutoFit/>
          </a:bodyPr>
          <a:lstStyle>
            <a:lvl1pPr marL="0" indent="0" algn="ctr">
              <a:buNone/>
              <a:defRPr sz="2987"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List of affiliated programs, institutions, organizations, schools, etc.</a:t>
            </a:r>
          </a:p>
        </p:txBody>
      </p:sp>
      <p:sp>
        <p:nvSpPr>
          <p:cNvPr id="5" name="Text Placeholder 9">
            <a:extLst>
              <a:ext uri="{FF2B5EF4-FFF2-40B4-BE49-F238E27FC236}">
                <a16:creationId xmlns:a16="http://schemas.microsoft.com/office/drawing/2014/main" id="{C32961E2-B15D-A84D-92EB-EF8236AD2820}"/>
              </a:ext>
            </a:extLst>
          </p:cNvPr>
          <p:cNvSpPr>
            <a:spLocks noGrp="1"/>
          </p:cNvSpPr>
          <p:nvPr>
            <p:ph type="body" sz="quarter" idx="15" hasCustomPrompt="1"/>
          </p:nvPr>
        </p:nvSpPr>
        <p:spPr>
          <a:xfrm>
            <a:off x="248461" y="2899799"/>
            <a:ext cx="69578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INTRODUCTION or ABSTRACT</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274918" y="3338381"/>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B579CA1E-0B2D-1B47-9800-2EB97B6AC971}"/>
              </a:ext>
            </a:extLst>
          </p:cNvPr>
          <p:cNvSpPr>
            <a:spLocks noGrp="1"/>
          </p:cNvSpPr>
          <p:nvPr>
            <p:ph type="body" sz="quarter" idx="17" hasCustomPrompt="1"/>
          </p:nvPr>
        </p:nvSpPr>
        <p:spPr>
          <a:xfrm>
            <a:off x="247340" y="10031299"/>
            <a:ext cx="6959002"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OBJECTIVES</a:t>
            </a:r>
          </a:p>
        </p:txBody>
      </p:sp>
      <p:sp>
        <p:nvSpPr>
          <p:cNvPr id="8" name="Text Placeholder 13">
            <a:extLst>
              <a:ext uri="{FF2B5EF4-FFF2-40B4-BE49-F238E27FC236}">
                <a16:creationId xmlns:a16="http://schemas.microsoft.com/office/drawing/2014/main" id="{0FB70E52-71DF-9149-B846-FEA6967E5CE0}"/>
              </a:ext>
            </a:extLst>
          </p:cNvPr>
          <p:cNvSpPr>
            <a:spLocks noGrp="1"/>
          </p:cNvSpPr>
          <p:nvPr>
            <p:ph type="body" sz="quarter" idx="23" hasCustomPrompt="1"/>
          </p:nvPr>
        </p:nvSpPr>
        <p:spPr>
          <a:xfrm>
            <a:off x="247340" y="10431410"/>
            <a:ext cx="6986580"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a:extLst>
              <a:ext uri="{FF2B5EF4-FFF2-40B4-BE49-F238E27FC236}">
                <a16:creationId xmlns:a16="http://schemas.microsoft.com/office/drawing/2014/main" id="{8F5266F6-023E-074B-9345-95597B85ABC9}"/>
              </a:ext>
            </a:extLst>
          </p:cNvPr>
          <p:cNvSpPr>
            <a:spLocks noGrp="1"/>
          </p:cNvSpPr>
          <p:nvPr>
            <p:ph type="body" sz="quarter" idx="18" hasCustomPrompt="1"/>
          </p:nvPr>
        </p:nvSpPr>
        <p:spPr>
          <a:xfrm>
            <a:off x="7503568" y="2912963"/>
            <a:ext cx="6995514"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MATERIALS &amp; METHODS</a:t>
            </a:r>
          </a:p>
        </p:txBody>
      </p:sp>
      <p:sp>
        <p:nvSpPr>
          <p:cNvPr id="10" name="Text Placeholder 13">
            <a:extLst>
              <a:ext uri="{FF2B5EF4-FFF2-40B4-BE49-F238E27FC236}">
                <a16:creationId xmlns:a16="http://schemas.microsoft.com/office/drawing/2014/main" id="{3DF1CD88-5076-AA43-A491-4E07B7150553}"/>
              </a:ext>
            </a:extLst>
          </p:cNvPr>
          <p:cNvSpPr>
            <a:spLocks noGrp="1"/>
          </p:cNvSpPr>
          <p:nvPr>
            <p:ph type="body" sz="quarter" idx="24" hasCustomPrompt="1"/>
          </p:nvPr>
        </p:nvSpPr>
        <p:spPr>
          <a:xfrm>
            <a:off x="7513783" y="3342720"/>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0D76EC8F-4F03-A846-9FC5-7A2FF39325A1}"/>
              </a:ext>
            </a:extLst>
          </p:cNvPr>
          <p:cNvSpPr>
            <a:spLocks noGrp="1"/>
          </p:cNvSpPr>
          <p:nvPr>
            <p:ph type="body" sz="quarter" idx="19" hasCustomPrompt="1"/>
          </p:nvPr>
        </p:nvSpPr>
        <p:spPr>
          <a:xfrm>
            <a:off x="14761560" y="2912963"/>
            <a:ext cx="6959003"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RESULTS</a:t>
            </a:r>
          </a:p>
        </p:txBody>
      </p:sp>
      <p:sp>
        <p:nvSpPr>
          <p:cNvPr id="13" name="Text Placeholder 13">
            <a:extLst>
              <a:ext uri="{FF2B5EF4-FFF2-40B4-BE49-F238E27FC236}">
                <a16:creationId xmlns:a16="http://schemas.microsoft.com/office/drawing/2014/main" id="{F0F782CC-FD57-D84B-B9C0-D63834C9E3A3}"/>
              </a:ext>
            </a:extLst>
          </p:cNvPr>
          <p:cNvSpPr>
            <a:spLocks noGrp="1"/>
          </p:cNvSpPr>
          <p:nvPr>
            <p:ph type="body" sz="quarter" idx="25" hasCustomPrompt="1"/>
          </p:nvPr>
        </p:nvSpPr>
        <p:spPr>
          <a:xfrm>
            <a:off x="14778942" y="3342108"/>
            <a:ext cx="6985298"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a:extLst>
              <a:ext uri="{FF2B5EF4-FFF2-40B4-BE49-F238E27FC236}">
                <a16:creationId xmlns:a16="http://schemas.microsoft.com/office/drawing/2014/main" id="{EE2D0987-30BC-324D-8B01-689B2DDE0053}"/>
              </a:ext>
            </a:extLst>
          </p:cNvPr>
          <p:cNvSpPr>
            <a:spLocks noGrp="1"/>
          </p:cNvSpPr>
          <p:nvPr>
            <p:ph type="body" sz="quarter" idx="20" hasCustomPrompt="1"/>
          </p:nvPr>
        </p:nvSpPr>
        <p:spPr>
          <a:xfrm>
            <a:off x="22007592" y="2899799"/>
            <a:ext cx="695883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CONCLUSIONS</a:t>
            </a:r>
          </a:p>
        </p:txBody>
      </p:sp>
      <p:sp>
        <p:nvSpPr>
          <p:cNvPr id="15" name="Text Placeholder 13">
            <a:extLst>
              <a:ext uri="{FF2B5EF4-FFF2-40B4-BE49-F238E27FC236}">
                <a16:creationId xmlns:a16="http://schemas.microsoft.com/office/drawing/2014/main" id="{CE6A7923-B02D-6641-BA13-107AF543E898}"/>
              </a:ext>
            </a:extLst>
          </p:cNvPr>
          <p:cNvSpPr>
            <a:spLocks noGrp="1"/>
          </p:cNvSpPr>
          <p:nvPr>
            <p:ph type="body" sz="quarter" idx="26" hasCustomPrompt="1"/>
          </p:nvPr>
        </p:nvSpPr>
        <p:spPr>
          <a:xfrm>
            <a:off x="22034051" y="3338380"/>
            <a:ext cx="6959003"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a:extLst>
              <a:ext uri="{FF2B5EF4-FFF2-40B4-BE49-F238E27FC236}">
                <a16:creationId xmlns:a16="http://schemas.microsoft.com/office/drawing/2014/main" id="{11DD55CE-302F-C44C-867D-693A1C523032}"/>
              </a:ext>
            </a:extLst>
          </p:cNvPr>
          <p:cNvSpPr>
            <a:spLocks noGrp="1"/>
          </p:cNvSpPr>
          <p:nvPr>
            <p:ph type="body" sz="quarter" idx="21" hasCustomPrompt="1"/>
          </p:nvPr>
        </p:nvSpPr>
        <p:spPr>
          <a:xfrm>
            <a:off x="22034215" y="10715425"/>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REFERENCES</a:t>
            </a:r>
          </a:p>
        </p:txBody>
      </p:sp>
      <p:sp>
        <p:nvSpPr>
          <p:cNvPr id="19" name="Text Placeholder 13">
            <a:extLst>
              <a:ext uri="{FF2B5EF4-FFF2-40B4-BE49-F238E27FC236}">
                <a16:creationId xmlns:a16="http://schemas.microsoft.com/office/drawing/2014/main" id="{29E10D60-C2C8-1A41-8AEC-ED9557B15899}"/>
              </a:ext>
            </a:extLst>
          </p:cNvPr>
          <p:cNvSpPr>
            <a:spLocks noGrp="1"/>
          </p:cNvSpPr>
          <p:nvPr>
            <p:ph type="body" sz="quarter" idx="27" hasCustomPrompt="1"/>
          </p:nvPr>
        </p:nvSpPr>
        <p:spPr>
          <a:xfrm>
            <a:off x="22034215" y="11136078"/>
            <a:ext cx="693237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9">
            <a:extLst>
              <a:ext uri="{FF2B5EF4-FFF2-40B4-BE49-F238E27FC236}">
                <a16:creationId xmlns:a16="http://schemas.microsoft.com/office/drawing/2014/main" id="{3DEEABC9-48DF-8C4B-B4B1-B380C2549344}"/>
              </a:ext>
            </a:extLst>
          </p:cNvPr>
          <p:cNvSpPr>
            <a:spLocks noGrp="1"/>
          </p:cNvSpPr>
          <p:nvPr>
            <p:ph type="body" sz="quarter" idx="22" hasCustomPrompt="1"/>
          </p:nvPr>
        </p:nvSpPr>
        <p:spPr>
          <a:xfrm>
            <a:off x="22034215" y="13689853"/>
            <a:ext cx="6932379" cy="387798"/>
          </a:xfrm>
          <a:prstGeom prst="rect">
            <a:avLst/>
          </a:prstGeom>
        </p:spPr>
        <p:txBody>
          <a:bodyPr wrap="square">
            <a:spAutoFit/>
          </a:bodyPr>
          <a:lstStyle>
            <a:lvl1pPr marL="0" indent="0" algn="ctr">
              <a:buNone/>
              <a:defRPr lang="en-US" sz="1920" b="1" dirty="0">
                <a:solidFill>
                  <a:schemeClr val="accent1">
                    <a:lumMod val="50000"/>
                  </a:schemeClr>
                </a:solidFill>
                <a:latin typeface="+mj-lt"/>
              </a:defRPr>
            </a:lvl1pPr>
            <a:lvl2pPr>
              <a:defRPr lang="en-US" sz="3413" smtClean="0"/>
            </a:lvl2pPr>
            <a:lvl3pPr>
              <a:defRPr lang="en-US" sz="2133" smtClean="0"/>
            </a:lvl3pPr>
            <a:lvl4pPr>
              <a:defRPr lang="en-US" sz="1707" smtClean="0"/>
            </a:lvl4pPr>
            <a:lvl5pPr>
              <a:defRPr lang="en-US" sz="1707"/>
            </a:lvl5pPr>
          </a:lstStyle>
          <a:p>
            <a:r>
              <a:rPr lang="en-US" dirty="0">
                <a:effectLst/>
                <a:latin typeface="Calibri" panose="020F0502020204030204" pitchFamily="34" charset="0"/>
              </a:rPr>
              <a:t>(click to edit)  ACKNOWLEDGEMENTS or  CONTACT</a:t>
            </a:r>
          </a:p>
        </p:txBody>
      </p:sp>
      <p:sp>
        <p:nvSpPr>
          <p:cNvPr id="21" name="Text Placeholder 13">
            <a:extLst>
              <a:ext uri="{FF2B5EF4-FFF2-40B4-BE49-F238E27FC236}">
                <a16:creationId xmlns:a16="http://schemas.microsoft.com/office/drawing/2014/main" id="{A1288862-FD64-B14C-B46C-AF518E6B52C7}"/>
              </a:ext>
            </a:extLst>
          </p:cNvPr>
          <p:cNvSpPr>
            <a:spLocks noGrp="1"/>
          </p:cNvSpPr>
          <p:nvPr>
            <p:ph type="body" sz="quarter" idx="28" hasCustomPrompt="1"/>
          </p:nvPr>
        </p:nvSpPr>
        <p:spPr>
          <a:xfrm>
            <a:off x="22060675" y="14089964"/>
            <a:ext cx="6905919" cy="1881028"/>
          </a:xfrm>
          <a:prstGeom prst="rect">
            <a:avLst/>
          </a:prstGeom>
        </p:spPr>
        <p:txBody>
          <a:bodyPr wrap="square" lIns="365760" tIns="365760" rIns="365760" bIns="365760">
            <a:spAutoFit/>
          </a:bodyPr>
          <a:lstStyle>
            <a:lvl1pPr marL="0" indent="0">
              <a:buNone/>
              <a:tabLst/>
              <a:defRPr lang="en-US" sz="1920" dirty="0"/>
            </a:lvl1pPr>
            <a:lvl2pPr marL="492776" indent="-247234">
              <a:tabLst/>
              <a:defRPr lang="en-US" sz="1493" dirty="0"/>
            </a:lvl2pPr>
            <a:lvl3pPr marL="492776" indent="-247234">
              <a:tabLst/>
              <a:defRPr lang="en-US" sz="1173" dirty="0"/>
            </a:lvl3pPr>
            <a:lvl4pPr marL="492776" indent="-247234">
              <a:tabLst/>
              <a:defRPr lang="en-US" sz="960" dirty="0"/>
            </a:lvl4pPr>
            <a:lvl5pPr marL="492776" indent="-247234">
              <a:tabLst/>
              <a:defRPr lang="en-US" sz="960" dirty="0"/>
            </a:lvl5pPr>
          </a:lstStyle>
          <a:p>
            <a:pPr lvl="0"/>
            <a:r>
              <a:rPr lang="en-US" dirty="0"/>
              <a:t>Type in or paste your text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58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graphicFrame>
        <p:nvGraphicFramePr>
          <p:cNvPr id="11" name="Table 10">
            <a:extLst>
              <a:ext uri="{FF2B5EF4-FFF2-40B4-BE49-F238E27FC236}">
                <a16:creationId xmlns:a16="http://schemas.microsoft.com/office/drawing/2014/main" id="{DAAA4647-2EC0-AE42-AFBF-8976B34616D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E0DA3ECB-44DB-1849-AC11-B5AB6FFC5B28}"/>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a:ln w="9525">
            <a:noFill/>
            <a:miter lim="800000"/>
            <a:headEnd/>
            <a:tailEnd/>
          </a:ln>
          <a:effectLst/>
        </p:spPr>
        <p:txBody>
          <a:bodyPr wrap="none" lIns="37930" tIns="18964" rIns="37930" bIns="18964" anchor="ctr"/>
          <a:lstStyle/>
          <a:p>
            <a:pPr>
              <a:defRPr/>
            </a:pPr>
            <a:endParaRPr lang="en-US" sz="2038" dirty="0"/>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8302" y="2687927"/>
            <a:ext cx="6991242"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1" name="Text Box 14">
            <a:extLst>
              <a:ext uri="{FF2B5EF4-FFF2-40B4-BE49-F238E27FC236}">
                <a16:creationId xmlns:a16="http://schemas.microsoft.com/office/drawing/2014/main" id="{4BDAC735-4497-6B43-9EFD-70285A5B732A}"/>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prstClr val="white">
                    <a:lumMod val="75000"/>
                  </a:prstClr>
                </a:solidFill>
                <a:latin typeface="Arial" charset="0"/>
              </a:rPr>
              <a:t>RESEARCH POSTER PRESENTATION TEMPLATE © 2019</a:t>
            </a:r>
          </a:p>
          <a:p>
            <a:pPr eaLnBrk="0" hangingPunct="0">
              <a:lnSpc>
                <a:spcPct val="65000"/>
              </a:lnSpc>
              <a:spcBef>
                <a:spcPct val="50000"/>
              </a:spcBef>
              <a:defRPr/>
            </a:pPr>
            <a:r>
              <a:rPr lang="en-US" sz="533" b="1" dirty="0">
                <a:solidFill>
                  <a:prstClr val="white">
                    <a:lumMod val="75000"/>
                  </a:prstClr>
                </a:solidFill>
                <a:latin typeface="Arial" charset="0"/>
              </a:rPr>
              <a:t>www.PosterPresentations.com</a:t>
            </a:r>
          </a:p>
        </p:txBody>
      </p:sp>
    </p:spTree>
    <p:extLst>
      <p:ext uri="{BB962C8B-B14F-4D97-AF65-F5344CB8AC3E}">
        <p14:creationId xmlns:p14="http://schemas.microsoft.com/office/powerpoint/2010/main" val="91241736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4A239E-B22C-1842-A351-AAD053BC4BFB}"/>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4D569B39-B7A3-4242-8E26-E1CD4EFE410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03E6707-5D4E-0D43-87D1-F019DCCBE63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C65508B-E84C-8B47-A9F0-E059B86D2CA3}"/>
              </a:ext>
            </a:extLst>
          </p:cNvPr>
          <p:cNvSpPr>
            <a:spLocks noGrp="1"/>
          </p:cNvSpPr>
          <p:nvPr>
            <p:ph type="body" sz="quarter" idx="15"/>
          </p:nvPr>
        </p:nvSpPr>
        <p:spPr/>
        <p:txBody>
          <a:bodyPr/>
          <a:lstStyle/>
          <a:p>
            <a:endParaRPr lang="en-US" dirty="0"/>
          </a:p>
        </p:txBody>
      </p:sp>
      <p:sp>
        <p:nvSpPr>
          <p:cNvPr id="6" name="Text Placeholder 5">
            <a:extLst>
              <a:ext uri="{FF2B5EF4-FFF2-40B4-BE49-F238E27FC236}">
                <a16:creationId xmlns:a16="http://schemas.microsoft.com/office/drawing/2014/main" id="{6E167009-CA09-F24A-857E-809C91FF5F62}"/>
              </a:ext>
            </a:extLst>
          </p:cNvPr>
          <p:cNvSpPr>
            <a:spLocks noGrp="1"/>
          </p:cNvSpPr>
          <p:nvPr>
            <p:ph type="body" sz="quarter" idx="16"/>
          </p:nvPr>
        </p:nvSpPr>
        <p:spPr>
          <a:xfrm>
            <a:off x="274918" y="3338381"/>
            <a:ext cx="6959003" cy="1034129"/>
          </a:xfrm>
        </p:spPr>
        <p:txBody>
          <a:bodyPr/>
          <a:lstStyle/>
          <a:p>
            <a:endParaRPr lang="en-US" dirty="0"/>
          </a:p>
        </p:txBody>
      </p:sp>
      <p:sp>
        <p:nvSpPr>
          <p:cNvPr id="7" name="Text Placeholder 6">
            <a:extLst>
              <a:ext uri="{FF2B5EF4-FFF2-40B4-BE49-F238E27FC236}">
                <a16:creationId xmlns:a16="http://schemas.microsoft.com/office/drawing/2014/main" id="{3165571C-72BF-2240-92F1-39E4A266C8FA}"/>
              </a:ext>
            </a:extLst>
          </p:cNvPr>
          <p:cNvSpPr>
            <a:spLocks noGrp="1"/>
          </p:cNvSpPr>
          <p:nvPr>
            <p:ph type="body" sz="quarter" idx="17"/>
          </p:nvPr>
        </p:nvSpPr>
        <p:spPr/>
        <p:txBody>
          <a:bodyPr/>
          <a:lstStyle/>
          <a:p>
            <a:endParaRPr lang="en-US"/>
          </a:p>
        </p:txBody>
      </p:sp>
      <p:sp>
        <p:nvSpPr>
          <p:cNvPr id="8" name="Text Placeholder 7">
            <a:extLst>
              <a:ext uri="{FF2B5EF4-FFF2-40B4-BE49-F238E27FC236}">
                <a16:creationId xmlns:a16="http://schemas.microsoft.com/office/drawing/2014/main" id="{1DE1117A-985C-5A4A-9769-1A0EA1137D07}"/>
              </a:ext>
            </a:extLst>
          </p:cNvPr>
          <p:cNvSpPr>
            <a:spLocks noGrp="1"/>
          </p:cNvSpPr>
          <p:nvPr>
            <p:ph type="body" sz="quarter" idx="23"/>
          </p:nvPr>
        </p:nvSpPr>
        <p:spPr>
          <a:xfrm>
            <a:off x="247340" y="10431410"/>
            <a:ext cx="6986580" cy="1034129"/>
          </a:xfrm>
        </p:spPr>
        <p:txBody>
          <a:bodyPr/>
          <a:lstStyle/>
          <a:p>
            <a:endParaRPr lang="en-US"/>
          </a:p>
        </p:txBody>
      </p:sp>
      <p:sp>
        <p:nvSpPr>
          <p:cNvPr id="9" name="Text Placeholder 8">
            <a:extLst>
              <a:ext uri="{FF2B5EF4-FFF2-40B4-BE49-F238E27FC236}">
                <a16:creationId xmlns:a16="http://schemas.microsoft.com/office/drawing/2014/main" id="{4F4179AC-6EF3-0240-B5D7-6DCD915AD639}"/>
              </a:ext>
            </a:extLst>
          </p:cNvPr>
          <p:cNvSpPr>
            <a:spLocks noGrp="1"/>
          </p:cNvSpPr>
          <p:nvPr>
            <p:ph type="body" sz="quarter" idx="18"/>
          </p:nvPr>
        </p:nvSpPr>
        <p:spPr/>
        <p:txBody>
          <a:bodyPr/>
          <a:lstStyle/>
          <a:p>
            <a:endParaRPr lang="en-US"/>
          </a:p>
        </p:txBody>
      </p:sp>
      <p:sp>
        <p:nvSpPr>
          <p:cNvPr id="10" name="Text Placeholder 9">
            <a:extLst>
              <a:ext uri="{FF2B5EF4-FFF2-40B4-BE49-F238E27FC236}">
                <a16:creationId xmlns:a16="http://schemas.microsoft.com/office/drawing/2014/main" id="{9CE75800-E5B8-6744-8CCD-05CB1D7B210F}"/>
              </a:ext>
            </a:extLst>
          </p:cNvPr>
          <p:cNvSpPr>
            <a:spLocks noGrp="1"/>
          </p:cNvSpPr>
          <p:nvPr>
            <p:ph type="body" sz="quarter" idx="24"/>
          </p:nvPr>
        </p:nvSpPr>
        <p:spPr>
          <a:xfrm>
            <a:off x="7513783" y="3342720"/>
            <a:ext cx="6985298" cy="1034129"/>
          </a:xfrm>
        </p:spPr>
        <p:txBody>
          <a:bodyPr/>
          <a:lstStyle/>
          <a:p>
            <a:endParaRPr lang="en-US"/>
          </a:p>
        </p:txBody>
      </p:sp>
      <p:sp>
        <p:nvSpPr>
          <p:cNvPr id="11" name="Text Placeholder 10">
            <a:extLst>
              <a:ext uri="{FF2B5EF4-FFF2-40B4-BE49-F238E27FC236}">
                <a16:creationId xmlns:a16="http://schemas.microsoft.com/office/drawing/2014/main" id="{877DA5FD-4E0A-764B-8339-BD6754E0BF0E}"/>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CE29CDA7-E10F-1249-8D1B-2B7FCDC55ACA}"/>
              </a:ext>
            </a:extLst>
          </p:cNvPr>
          <p:cNvSpPr>
            <a:spLocks noGrp="1"/>
          </p:cNvSpPr>
          <p:nvPr>
            <p:ph type="body" sz="quarter" idx="25"/>
          </p:nvPr>
        </p:nvSpPr>
        <p:spPr>
          <a:xfrm>
            <a:off x="14778942" y="3342108"/>
            <a:ext cx="6985298" cy="1034129"/>
          </a:xfrm>
        </p:spPr>
        <p:txBody>
          <a:bodyPr/>
          <a:lstStyle/>
          <a:p>
            <a:endParaRPr lang="en-US"/>
          </a:p>
        </p:txBody>
      </p:sp>
      <p:sp>
        <p:nvSpPr>
          <p:cNvPr id="13" name="Text Placeholder 12">
            <a:extLst>
              <a:ext uri="{FF2B5EF4-FFF2-40B4-BE49-F238E27FC236}">
                <a16:creationId xmlns:a16="http://schemas.microsoft.com/office/drawing/2014/main" id="{A215EB31-A679-AE41-8D86-9261E3E88C72}"/>
              </a:ext>
            </a:extLst>
          </p:cNvPr>
          <p:cNvSpPr>
            <a:spLocks noGrp="1"/>
          </p:cNvSpPr>
          <p:nvPr>
            <p:ph type="body" sz="quarter" idx="20"/>
          </p:nvPr>
        </p:nvSpPr>
        <p:spPr/>
        <p:txBody>
          <a:bodyPr/>
          <a:lstStyle/>
          <a:p>
            <a:endParaRPr lang="en-US"/>
          </a:p>
        </p:txBody>
      </p:sp>
      <p:sp>
        <p:nvSpPr>
          <p:cNvPr id="14" name="Text Placeholder 13">
            <a:extLst>
              <a:ext uri="{FF2B5EF4-FFF2-40B4-BE49-F238E27FC236}">
                <a16:creationId xmlns:a16="http://schemas.microsoft.com/office/drawing/2014/main" id="{EB409217-6830-A84B-BEED-C309A44817B8}"/>
              </a:ext>
            </a:extLst>
          </p:cNvPr>
          <p:cNvSpPr>
            <a:spLocks noGrp="1"/>
          </p:cNvSpPr>
          <p:nvPr>
            <p:ph type="body" sz="quarter" idx="26"/>
          </p:nvPr>
        </p:nvSpPr>
        <p:spPr>
          <a:xfrm>
            <a:off x="22034051" y="3338380"/>
            <a:ext cx="6959003" cy="1034129"/>
          </a:xfrm>
        </p:spPr>
        <p:txBody>
          <a:bodyPr/>
          <a:lstStyle/>
          <a:p>
            <a:endParaRPr lang="en-US"/>
          </a:p>
        </p:txBody>
      </p:sp>
      <p:sp>
        <p:nvSpPr>
          <p:cNvPr id="15" name="Text Placeholder 14">
            <a:extLst>
              <a:ext uri="{FF2B5EF4-FFF2-40B4-BE49-F238E27FC236}">
                <a16:creationId xmlns:a16="http://schemas.microsoft.com/office/drawing/2014/main" id="{051D25CD-6706-D148-BD96-3EB11FC9B44A}"/>
              </a:ext>
            </a:extLst>
          </p:cNvPr>
          <p:cNvSpPr>
            <a:spLocks noGrp="1"/>
          </p:cNvSpPr>
          <p:nvPr>
            <p:ph type="body" sz="quarter" idx="21"/>
          </p:nvPr>
        </p:nvSpPr>
        <p:spPr/>
        <p:txBody>
          <a:bodyPr/>
          <a:lstStyle/>
          <a:p>
            <a:endParaRPr lang="en-US"/>
          </a:p>
        </p:txBody>
      </p:sp>
      <p:sp>
        <p:nvSpPr>
          <p:cNvPr id="16" name="Text Placeholder 15">
            <a:extLst>
              <a:ext uri="{FF2B5EF4-FFF2-40B4-BE49-F238E27FC236}">
                <a16:creationId xmlns:a16="http://schemas.microsoft.com/office/drawing/2014/main" id="{5FC2B422-A94D-AE40-A27C-71D078397471}"/>
              </a:ext>
            </a:extLst>
          </p:cNvPr>
          <p:cNvSpPr>
            <a:spLocks noGrp="1"/>
          </p:cNvSpPr>
          <p:nvPr>
            <p:ph type="body" sz="quarter" idx="27"/>
          </p:nvPr>
        </p:nvSpPr>
        <p:spPr>
          <a:xfrm>
            <a:off x="22034215" y="11136078"/>
            <a:ext cx="6932379" cy="1034129"/>
          </a:xfrm>
        </p:spPr>
        <p:txBody>
          <a:bodyPr/>
          <a:lstStyle/>
          <a:p>
            <a:endParaRPr lang="en-US"/>
          </a:p>
        </p:txBody>
      </p:sp>
      <p:sp>
        <p:nvSpPr>
          <p:cNvPr id="17" name="Text Placeholder 16">
            <a:extLst>
              <a:ext uri="{FF2B5EF4-FFF2-40B4-BE49-F238E27FC236}">
                <a16:creationId xmlns:a16="http://schemas.microsoft.com/office/drawing/2014/main" id="{87A85D66-9E23-D94B-8B25-76179FC616FD}"/>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C18351FD-6A84-5C4D-9C4C-1B62B0A1F560}"/>
              </a:ext>
            </a:extLst>
          </p:cNvPr>
          <p:cNvSpPr>
            <a:spLocks noGrp="1"/>
          </p:cNvSpPr>
          <p:nvPr>
            <p:ph type="body" sz="quarter" idx="28"/>
          </p:nvPr>
        </p:nvSpPr>
        <p:spPr>
          <a:xfrm>
            <a:off x="22060675" y="14089964"/>
            <a:ext cx="6905919" cy="1034129"/>
          </a:xfrm>
        </p:spPr>
        <p:txBody>
          <a:bodyPr/>
          <a:lstStyle/>
          <a:p>
            <a:endParaRPr lang="en-US"/>
          </a:p>
        </p:txBody>
      </p:sp>
    </p:spTree>
    <p:extLst>
      <p:ext uri="{BB962C8B-B14F-4D97-AF65-F5344CB8AC3E}">
        <p14:creationId xmlns:p14="http://schemas.microsoft.com/office/powerpoint/2010/main" val="527466259"/>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BA1418F4-8624-B34B-B26C-229127AB1F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588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Arial Narrow</vt:lpstr>
      <vt:lpstr>Calibri</vt:lpstr>
      <vt:lpstr>Trebuchet MS</vt:lpstr>
      <vt:lpstr>With Guides</vt:lpstr>
      <vt:lpstr>Without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Station 5</cp:lastModifiedBy>
  <cp:revision>10</cp:revision>
  <dcterms:created xsi:type="dcterms:W3CDTF">2019-01-09T23:22:57Z</dcterms:created>
  <dcterms:modified xsi:type="dcterms:W3CDTF">2020-08-07T22:04:06Z</dcterms:modified>
</cp:coreProperties>
</file>