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286" autoAdjust="0"/>
  </p:normalViewPr>
  <p:slideViewPr>
    <p:cSldViewPr snapToGrid="0" snapToObjects="1" showGuides="1">
      <p:cViewPr varScale="1">
        <p:scale>
          <a:sx n="24" d="100"/>
          <a:sy n="24" d="100"/>
        </p:scale>
        <p:origin x="2600" y="22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4" name="Table 13">
            <a:extLst>
              <a:ext uri="{FF2B5EF4-FFF2-40B4-BE49-F238E27FC236}">
                <a16:creationId xmlns:a16="http://schemas.microsoft.com/office/drawing/2014/main" id="{7F676F10-DC6C-B14E-AFA0-A8955F66A208}"/>
              </a:ext>
            </a:extLst>
          </p:cNvPr>
          <p:cNvGraphicFramePr>
            <a:graphicFrameLocks noGrp="1"/>
          </p:cNvGraphicFramePr>
          <p:nvPr userDrawn="1">
            <p:extLst>
              <p:ext uri="{D42A27DB-BD31-4B8C-83A1-F6EECF244321}">
                <p14:modId xmlns:p14="http://schemas.microsoft.com/office/powerpoint/2010/main" val="733354326"/>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FD21FB08-E011-3D4C-8828-2C551990D533}"/>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5036AC81-DBB2-0640-A267-6633E3F50FE6}"/>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p:txBody>
          <a:bodyPr/>
          <a:lstStyle/>
          <a:p>
            <a:endParaRPr lang="en-US"/>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5"/>
          </p:nvPr>
        </p:nvSpPr>
        <p:spPr/>
        <p:txBody>
          <a:bodyPr/>
          <a:lstStyle/>
          <a:p>
            <a:endParaRPr lang="en-US"/>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p:txBody>
          <a:bodyPr/>
          <a:lstStyle/>
          <a:p>
            <a:endParaRPr lang="en-US"/>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p:txBody>
          <a:bodyPr/>
          <a:lstStyle/>
          <a:p>
            <a:endParaRPr lang="en-US"/>
          </a:p>
        </p:txBody>
      </p:sp>
      <p:sp>
        <p:nvSpPr>
          <p:cNvPr id="18" name="Text Placeholder 17">
            <a:extLst>
              <a:ext uri="{FF2B5EF4-FFF2-40B4-BE49-F238E27FC236}">
                <a16:creationId xmlns:a16="http://schemas.microsoft.com/office/drawing/2014/main" id="{E641D930-5617-634E-B179-DBF1A8A3CF60}"/>
              </a:ext>
            </a:extLst>
          </p:cNvPr>
          <p:cNvSpPr>
            <a:spLocks noGrp="1"/>
          </p:cNvSpPr>
          <p:nvPr>
            <p:ph type="body" sz="quarter" idx="28"/>
          </p:nvPr>
        </p:nvSpPr>
        <p:spPr/>
        <p:txBody>
          <a:bodyPr/>
          <a:lstStyle/>
          <a:p>
            <a:endParaRPr lang="en-US"/>
          </a:p>
        </p:txBody>
      </p:sp>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Station 5</cp:lastModifiedBy>
  <cp:revision>26</cp:revision>
  <dcterms:created xsi:type="dcterms:W3CDTF">2019-01-07T21:49:45Z</dcterms:created>
  <dcterms:modified xsi:type="dcterms:W3CDTF">2020-08-07T22:16:33Z</dcterms:modified>
</cp:coreProperties>
</file>