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51206400" cy="32918400"/>
  <p:notesSz cx="6858000" cy="9144000"/>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422">
          <p15:clr>
            <a:srgbClr val="A4A3A4"/>
          </p15:clr>
        </p15:guide>
        <p15:guide id="2" orient="horz" pos="288">
          <p15:clr>
            <a:srgbClr val="A4A3A4"/>
          </p15:clr>
        </p15:guide>
        <p15:guide id="3" orient="horz" pos="20160">
          <p15:clr>
            <a:srgbClr val="A4A3A4"/>
          </p15:clr>
        </p15:guide>
        <p15:guide id="4" orient="horz">
          <p15:clr>
            <a:srgbClr val="A4A3A4"/>
          </p15:clr>
        </p15:guide>
        <p15:guide id="5" pos="678">
          <p15:clr>
            <a:srgbClr val="A4A3A4"/>
          </p15:clr>
        </p15:guide>
        <p15:guide id="6" pos="315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4694" autoAdjust="0"/>
  </p:normalViewPr>
  <p:slideViewPr>
    <p:cSldViewPr snapToGrid="0" snapToObjects="1" showGuides="1">
      <p:cViewPr varScale="1">
        <p:scale>
          <a:sx n="24" d="100"/>
          <a:sy n="24" d="100"/>
        </p:scale>
        <p:origin x="1872" y="240"/>
      </p:cViewPr>
      <p:guideLst>
        <p:guide orient="horz" pos="3422"/>
        <p:guide orient="horz" pos="288"/>
        <p:guide orient="horz" pos="20160"/>
        <p:guide orient="horz"/>
        <p:guide pos="678"/>
        <p:guide pos="315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1588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15886" fontAlgn="auto">
              <a:spcBef>
                <a:spcPts val="0"/>
              </a:spcBef>
              <a:spcAft>
                <a:spcPts val="0"/>
              </a:spcAft>
              <a:defRPr sz="1200">
                <a:latin typeface="+mn-lt"/>
                <a:cs typeface="+mn-cs"/>
              </a:defRPr>
            </a:lvl1pPr>
          </a:lstStyle>
          <a:p>
            <a:pPr>
              <a:defRPr/>
            </a:pPr>
            <a:fld id="{B64766A8-2453-4D11-B0DC-C50DB852D1DA}" type="datetimeFigureOut">
              <a:rPr lang="en-US"/>
              <a:pPr>
                <a:defRPr/>
              </a:pPr>
              <a:t>8/9/19</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1588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15886"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dirty="0"/>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64C5C9-8908-41AA-A679-DA3363EBEEDA}" type="slidenum">
              <a:rPr lang="en-US" smtClean="0"/>
              <a:pPr>
                <a:defRPr/>
              </a:pPr>
              <a:t>1</a:t>
            </a:fld>
            <a:endParaRPr lang="en-US" dirty="0"/>
          </a:p>
        </p:txBody>
      </p:sp>
    </p:spTree>
    <p:extLst>
      <p:ext uri="{BB962C8B-B14F-4D97-AF65-F5344CB8AC3E}">
        <p14:creationId xmlns:p14="http://schemas.microsoft.com/office/powerpoint/2010/main" val="333475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420045"/>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412107"/>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420045"/>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507184"/>
            <a:ext cx="11734800"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5071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420045"/>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427043"/>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83370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5367193"/>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3484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6420045"/>
            <a:ext cx="158564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1" y="5515122"/>
            <a:ext cx="15835314"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99092" y="18319649"/>
            <a:ext cx="15812284"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99092" y="17476302"/>
            <a:ext cx="15812283"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7679990" y="21674253"/>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7679990" y="20822790"/>
            <a:ext cx="15833456"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7689252" y="6420045"/>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7679989" y="5515122"/>
            <a:ext cx="1584272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4295031" y="5515122"/>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4295031" y="6420045"/>
            <a:ext cx="158387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4295031" y="17460248"/>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4292096" y="18406735"/>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4295031" y="25928784"/>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4292096" y="26833707"/>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1"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3"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7830800" y="11795760"/>
            <a:ext cx="868680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25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332959"/>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430015"/>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53032" y="15332732"/>
            <a:ext cx="117348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76062" y="14420332"/>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59921" y="6325021"/>
            <a:ext cx="241733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430015"/>
            <a:ext cx="24173392" cy="857368"/>
          </a:xfrm>
          <a:prstGeom prst="rect">
            <a:avLst/>
          </a:prstGeom>
          <a:noFill/>
        </p:spPr>
        <p:txBody>
          <a:bodyPr wrap="square" lIns="104498" tIns="104498" rIns="104498" bIns="104498" anchor="ctr" anchorCtr="0">
            <a:spAutoFit/>
          </a:bodyPr>
          <a:lstStyle>
            <a:lvl1pPr marL="0" indent="0" algn="ctr">
              <a:buNone/>
              <a:tabLst/>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3518358" y="22141965"/>
            <a:ext cx="24173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3518356" y="21282564"/>
            <a:ext cx="2417339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54424" y="5430015"/>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54424" y="6332959"/>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54424" y="14480556"/>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51488" y="1533995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54424" y="258872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51488" y="26790164"/>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58"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0"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7830800" y="11795760"/>
            <a:ext cx="868680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8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C4E97A14-05A3-6341-B1DC-976F85362448}"/>
              </a:ext>
            </a:extLst>
          </p:cNvPr>
          <p:cNvGraphicFramePr>
            <a:graphicFrameLocks noGrp="1"/>
          </p:cNvGraphicFramePr>
          <p:nvPr userDrawn="1">
            <p:extLst>
              <p:ext uri="{D42A27DB-BD31-4B8C-83A1-F6EECF244321}">
                <p14:modId xmlns:p14="http://schemas.microsoft.com/office/powerpoint/2010/main" val="2995262372"/>
              </p:ext>
            </p:extLst>
          </p:nvPr>
        </p:nvGraphicFramePr>
        <p:xfrm>
          <a:off x="51657504" y="0"/>
          <a:ext cx="9430188" cy="3291840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173279">
                  <a:extLst>
                    <a:ext uri="{9D8B030D-6E8A-4147-A177-3AD203B41FA5}">
                      <a16:colId xmlns:a16="http://schemas.microsoft.com/office/drawing/2014/main" val="997673227"/>
                    </a:ext>
                  </a:extLst>
                </a:gridCol>
                <a:gridCol w="4913074">
                  <a:extLst>
                    <a:ext uri="{9D8B030D-6E8A-4147-A177-3AD203B41FA5}">
                      <a16:colId xmlns:a16="http://schemas.microsoft.com/office/drawing/2014/main" val="20001"/>
                    </a:ext>
                  </a:extLst>
                </a:gridCol>
              </a:tblGrid>
              <a:tr h="160697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203221">
                <a:tc gridSpan="2">
                  <a:txBody>
                    <a:bodyPr/>
                    <a:lstStyle/>
                    <a:p>
                      <a:endParaRPr lang="en-US" sz="2000" dirty="0">
                        <a:solidFill>
                          <a:srgbClr val="1F3A4E"/>
                        </a:solidFill>
                      </a:endParaRPr>
                    </a:p>
                  </a:txBody>
                  <a:tcPr marL="182880" marT="137160">
                    <a:blipFill rotWithShape="1">
                      <a:blip r:embed="rId3"/>
                      <a:stretch>
                        <a:fillRect/>
                      </a:stretch>
                    </a:blipFill>
                  </a:tcPr>
                </a:tc>
                <a:tc hMerge="1">
                  <a:txBody>
                    <a:bodyPr/>
                    <a:lstStyle/>
                    <a:p>
                      <a:endParaRPr lang="en-US" sz="2400" dirty="0">
                        <a:solidFill>
                          <a:srgbClr val="1F3A4E"/>
                        </a:solidFill>
                      </a:endParaRPr>
                    </a:p>
                  </a:txBody>
                  <a:tcPr marL="182880" marT="137160">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customize the template colors</a:t>
                      </a:r>
                    </a:p>
                    <a:p>
                      <a:pPr marL="0" indent="0" algn="l" defTabSz="114300"/>
                      <a:r>
                        <a:rPr lang="en-US" sz="2000" b="0" baseline="0" dirty="0">
                          <a:solidFill>
                            <a:srgbClr val="D9D9D9"/>
                          </a:solidFill>
                          <a:latin typeface="Arial" panose="020B0604020202020204" pitchFamily="34" charset="0"/>
                          <a:cs typeface="Arial" panose="020B0604020202020204" pitchFamily="34" charset="0"/>
                        </a:rPr>
                        <a:t>You can manually change the colors of your poster's background, header and columns by going to VIEW &gt; SLIDE MASTER. On the left side of your screen select the background master where you can change the template background, column sizes, etc. </a:t>
                      </a:r>
                    </a:p>
                    <a:p>
                      <a:pPr marL="0" indent="0" algn="l" defTabSz="114300"/>
                      <a:r>
                        <a:rPr lang="en-US" sz="20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rgbClr val="010101"/>
                    </a:solidFill>
                  </a:tcPr>
                </a:tc>
                <a:extLst>
                  <a:ext uri="{0D108BD9-81ED-4DB2-BD59-A6C34878D82A}">
                    <a16:rowId xmlns:a16="http://schemas.microsoft.com/office/drawing/2014/main" val="10001"/>
                  </a:ext>
                </a:extLst>
              </a:tr>
              <a:tr h="3925838">
                <a:tc gridSpan="2">
                  <a:txBody>
                    <a:bodyPr/>
                    <a:lstStyle/>
                    <a:p>
                      <a:endParaRPr lang="en-US" sz="2000" dirty="0">
                        <a:solidFill>
                          <a:srgbClr val="1F3A4E"/>
                        </a:solidFill>
                      </a:endParaRPr>
                    </a:p>
                  </a:txBody>
                  <a:tcPr marL="182880" marT="137160">
                    <a:blipFill rotWithShape="1">
                      <a:blip r:embed="rId4"/>
                      <a:stretch>
                        <a:fillRect/>
                      </a:stretch>
                    </a:blipFill>
                  </a:tcPr>
                </a:tc>
                <a:tc hMerge="1">
                  <a:txBody>
                    <a:bodyPr/>
                    <a:lstStyle/>
                    <a:p>
                      <a:endParaRPr lang="en-US" sz="2400" dirty="0">
                        <a:solidFill>
                          <a:srgbClr val="1F3A4E"/>
                        </a:solidFill>
                      </a:endParaRPr>
                    </a:p>
                  </a:txBody>
                  <a:tcPr marL="182880" marT="137160">
                    <a:blipFill rotWithShape="1">
                      <a:blip r:embed="rId4"/>
                      <a:stretch>
                        <a:fillRect/>
                      </a:stretch>
                    </a:blipFill>
                  </a:tcPr>
                </a:tc>
                <a:tc rowSpan="2">
                  <a:txBody>
                    <a:bodyPr/>
                    <a:lstStyle/>
                    <a:p>
                      <a:r>
                        <a:rPr lang="en-US" sz="2400" b="1" dirty="0">
                          <a:solidFill>
                            <a:srgbClr val="FFC000"/>
                          </a:solidFill>
                          <a:latin typeface="Arial" panose="020B0604020202020204" pitchFamily="34" charset="0"/>
                          <a:cs typeface="Arial" panose="020B0604020202020204" pitchFamily="34" charset="0"/>
                        </a:rPr>
                        <a:t>How to change the column configuration</a:t>
                      </a:r>
                    </a:p>
                    <a:p>
                      <a:r>
                        <a:rPr lang="en-US" sz="20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rgbClr val="010101"/>
                    </a:solidFill>
                  </a:tcPr>
                </a:tc>
                <a:extLst>
                  <a:ext uri="{0D108BD9-81ED-4DB2-BD59-A6C34878D82A}">
                    <a16:rowId xmlns:a16="http://schemas.microsoft.com/office/drawing/2014/main" val="10004"/>
                  </a:ext>
                </a:extLst>
              </a:tr>
              <a:tr h="521198">
                <a:tc gridSpan="2">
                  <a:txBody>
                    <a:bodyPr/>
                    <a:lstStyle/>
                    <a:p>
                      <a:endParaRPr lang="en-US" sz="2000" dirty="0">
                        <a:solidFill>
                          <a:srgbClr val="1F3A4E"/>
                        </a:solidFill>
                      </a:endParaRPr>
                    </a:p>
                  </a:txBody>
                  <a:tcPr marL="182880" marT="137160">
                    <a:solidFill>
                      <a:schemeClr val="tx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357863565"/>
                  </a:ext>
                </a:extLst>
              </a:tr>
              <a:tr h="4736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5">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panose="020B0604020202020204" pitchFamily="34" charset="0"/>
                          <a:cs typeface="Arial" panose="020B0604020202020204" pitchFamily="34" charset="0"/>
                        </a:rPr>
                        <a:t>The Quick Start</a:t>
                      </a:r>
                      <a:r>
                        <a:rPr lang="en-US" sz="2000" baseline="0" noProof="0">
                          <a:solidFill>
                            <a:srgbClr val="D9D9D9"/>
                          </a:solidFill>
                          <a:latin typeface="Arial" panose="020B0604020202020204" pitchFamily="34" charset="0"/>
                          <a:cs typeface="Arial" panose="020B0604020202020204" pitchFamily="34" charset="0"/>
                        </a:rPr>
                        <a:t> Guides</a:t>
                      </a:r>
                      <a:r>
                        <a:rPr lang="en-US" sz="2000" noProof="0">
                          <a:solidFill>
                            <a:srgbClr val="D9D9D9"/>
                          </a:solidFill>
                          <a:latin typeface="Arial" panose="020B0604020202020204" pitchFamily="34" charset="0"/>
                          <a:cs typeface="Arial" panose="020B0604020202020204" pitchFamily="34" charset="0"/>
                        </a:rPr>
                        <a:t> </a:t>
                      </a:r>
                      <a:r>
                        <a:rPr lang="en-US" sz="2000" u="sng" noProof="0">
                          <a:solidFill>
                            <a:srgbClr val="D9D9D9"/>
                          </a:solidFill>
                          <a:latin typeface="Arial" panose="020B0604020202020204" pitchFamily="34" charset="0"/>
                          <a:cs typeface="Arial" panose="020B0604020202020204" pitchFamily="34" charset="0"/>
                        </a:rPr>
                        <a:t>are outside the template’s printable area</a:t>
                      </a:r>
                      <a:r>
                        <a:rPr lang="en-US" sz="2000" noProof="0">
                          <a:solidFill>
                            <a:srgbClr val="D9D9D9"/>
                          </a:solidFill>
                          <a:latin typeface="Arial" panose="020B0604020202020204" pitchFamily="34" charset="0"/>
                          <a:cs typeface="Arial" panose="020B0604020202020204" pitchFamily="34" charset="0"/>
                        </a:rPr>
                        <a:t> and they will not be on the printed poster</a:t>
                      </a:r>
                      <a:r>
                        <a:rPr lang="en-US" sz="20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0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0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baseline="0" noProof="0">
                          <a:solidFill>
                            <a:srgbClr val="D9D9D9"/>
                          </a:solidFill>
                          <a:latin typeface="Arial" panose="020B0604020202020204" pitchFamily="34" charset="0"/>
                          <a:cs typeface="Arial" panose="020B0604020202020204" pitchFamily="34" charset="0"/>
                        </a:rPr>
                        <a:t>To hide the guides click on the </a:t>
                      </a:r>
                      <a:r>
                        <a:rPr lang="en-US" sz="2000" b="1" baseline="0" noProof="0">
                          <a:solidFill>
                            <a:srgbClr val="D9D9D9"/>
                          </a:solidFill>
                          <a:latin typeface="Arial" panose="020B0604020202020204" pitchFamily="34" charset="0"/>
                          <a:cs typeface="Arial" panose="020B0604020202020204" pitchFamily="34" charset="0"/>
                        </a:rPr>
                        <a:t>Home</a:t>
                      </a:r>
                      <a:r>
                        <a:rPr lang="en-US" sz="20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000" b="1" baseline="0" noProof="0">
                          <a:solidFill>
                            <a:srgbClr val="D9D9D9"/>
                          </a:solidFill>
                          <a:latin typeface="Arial" panose="020B0604020202020204" pitchFamily="34" charset="0"/>
                          <a:cs typeface="Arial" panose="020B0604020202020204" pitchFamily="34" charset="0"/>
                        </a:rPr>
                        <a:t>Layout</a:t>
                      </a:r>
                      <a:r>
                        <a:rPr lang="en-US" sz="20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000" b="1" baseline="0" noProof="0">
                          <a:solidFill>
                            <a:srgbClr val="D9D9D9"/>
                          </a:solidFill>
                          <a:latin typeface="Arial" panose="020B0604020202020204" pitchFamily="34" charset="0"/>
                          <a:cs typeface="Arial" panose="020B0604020202020204" pitchFamily="34" charset="0"/>
                        </a:rPr>
                        <a:t>Without Guides </a:t>
                      </a:r>
                      <a:r>
                        <a:rPr lang="en-US" sz="2000" b="0" baseline="0" noProof="0">
                          <a:solidFill>
                            <a:srgbClr val="D9D9D9"/>
                          </a:solidFill>
                          <a:latin typeface="Arial" panose="020B0604020202020204" pitchFamily="34" charset="0"/>
                          <a:cs typeface="Arial" panose="020B0604020202020204" pitchFamily="34" charset="0"/>
                        </a:rPr>
                        <a:t>layout</a:t>
                      </a:r>
                      <a:r>
                        <a:rPr lang="en-US" sz="2000" baseline="0" noProof="0">
                          <a:solidFill>
                            <a:srgbClr val="D9D9D9"/>
                          </a:solidFill>
                          <a:latin typeface="Arial" panose="020B0604020202020204" pitchFamily="34" charset="0"/>
                          <a:cs typeface="Arial" panose="020B0604020202020204" pitchFamily="34" charset="0"/>
                        </a:rPr>
                        <a:t>.</a:t>
                      </a:r>
                      <a:endParaRPr lang="en-US" sz="2200" noProof="0" dirty="0">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6425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459652">
                <a:tc gridSpan="2">
                  <a:txBody>
                    <a:bodyPr/>
                    <a:lstStyle/>
                    <a:p>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9600" b="1" dirty="0">
                          <a:solidFill>
                            <a:srgbClr val="D9D9D9"/>
                          </a:solidFill>
                          <a:latin typeface="Arial" panose="020B0604020202020204" pitchFamily="34" charset="0"/>
                          <a:cs typeface="Arial" panose="020B0604020202020204" pitchFamily="34" charset="0"/>
                        </a:rPr>
                        <a:t>F5</a:t>
                      </a:r>
                      <a:r>
                        <a:rPr lang="en-US" sz="2000" baseline="0" dirty="0">
                          <a:solidFill>
                            <a:srgbClr val="D9D9D9"/>
                          </a:solidFill>
                          <a:latin typeface="Arial" panose="020B0604020202020204" pitchFamily="34" charset="0"/>
                          <a:cs typeface="Arial" panose="020B0604020202020204" pitchFamily="34" charset="0"/>
                        </a:rPr>
                        <a:t> </a:t>
                      </a:r>
                      <a:endParaRPr lang="en-US" sz="2400" dirty="0">
                        <a:solidFill>
                          <a:srgbClr val="1F3A4E"/>
                        </a:solidFill>
                      </a:endParaRPr>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67508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When you are ready to have your poster printed go online to </a:t>
                      </a:r>
                      <a:r>
                        <a:rPr lang="en-US" sz="2000" noProof="0" dirty="0" err="1">
                          <a:solidFill>
                            <a:srgbClr val="FFC000"/>
                          </a:solidFill>
                          <a:latin typeface="Arial"/>
                          <a:cs typeface="Arial"/>
                        </a:rPr>
                        <a:t>PosterPresentations.com</a:t>
                      </a:r>
                      <a:r>
                        <a:rPr lang="en-US" sz="2000" noProof="0" dirty="0">
                          <a:solidFill>
                            <a:srgbClr val="D9D9D9"/>
                          </a:solidFill>
                          <a:latin typeface="Arial"/>
                          <a:cs typeface="Arial"/>
                        </a:rPr>
                        <a:t> and click on the "</a:t>
                      </a:r>
                      <a:r>
                        <a:rPr lang="en-US" sz="2000" noProof="0" dirty="0">
                          <a:solidFill>
                            <a:srgbClr val="FFC000"/>
                          </a:solidFill>
                          <a:latin typeface="Arial"/>
                          <a:cs typeface="Arial"/>
                        </a:rPr>
                        <a:t>Order Your Poster</a:t>
                      </a:r>
                      <a:r>
                        <a:rPr lang="en-US" sz="2000" noProof="0" dirty="0">
                          <a:solidFill>
                            <a:srgbClr val="D9D9D9"/>
                          </a:solidFill>
                          <a:latin typeface="Arial"/>
                          <a:cs typeface="Arial"/>
                        </a:rPr>
                        <a:t>" button. Choose the poster type that best suits your needs and submit your order. 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000" noProof="0" dirty="0">
                          <a:solidFill>
                            <a:srgbClr val="D9D9D9"/>
                          </a:solidFill>
                          <a:latin typeface="Arial"/>
                          <a:cs typeface="Arial"/>
                        </a:rPr>
                      </a:br>
                      <a:r>
                        <a:rPr lang="en-US" sz="2000" noProof="0" dirty="0">
                          <a:solidFill>
                            <a:srgbClr val="D9D9D9"/>
                          </a:solidFill>
                          <a:latin typeface="Arial"/>
                          <a:cs typeface="Arial"/>
                        </a:rPr>
                        <a:t>Go to </a:t>
                      </a:r>
                      <a:r>
                        <a:rPr lang="en-US" sz="2000" noProof="0" dirty="0" err="1">
                          <a:solidFill>
                            <a:srgbClr val="FFC000"/>
                          </a:solidFill>
                          <a:latin typeface="Arial"/>
                          <a:cs typeface="Arial"/>
                        </a:rPr>
                        <a:t>PosterPresentations.com</a:t>
                      </a:r>
                      <a:r>
                        <a:rPr lang="en-US" sz="20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208477">
                <a:tc gridSpan="3">
                  <a:txBody>
                    <a:bodyPr/>
                    <a:lstStyle/>
                    <a:p>
                      <a:endParaRPr lang="en-US" sz="2000" dirty="0">
                        <a:solidFill>
                          <a:srgbClr val="1F3A4E"/>
                        </a:solidFill>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8"/>
                  </a:ext>
                </a:extLst>
              </a:tr>
              <a:tr h="2938867">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D0D0D0"/>
                          </a:solidFill>
                          <a:latin typeface="Arial"/>
                          <a:cs typeface="Arial"/>
                        </a:rPr>
                        <a:t>For complete tutorials</a:t>
                      </a:r>
                      <a:r>
                        <a:rPr lang="en-US" sz="20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182880" marT="137160">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b="1" dirty="0">
                        <a:solidFill>
                          <a:srgbClr val="FFC000"/>
                        </a:solidFill>
                        <a:latin typeface="Arial"/>
                        <a:cs typeface="Arial"/>
                      </a:endParaRPr>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7" name="Rectangle 66"/>
          <p:cNvSpPr/>
          <p:nvPr userDrawn="1"/>
        </p:nvSpPr>
        <p:spPr>
          <a:xfrm rot="10800000">
            <a:off x="-3" y="31934864"/>
            <a:ext cx="51206401"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 Box 14"/>
          <p:cNvSpPr txBox="1">
            <a:spLocks noChangeArrowheads="1"/>
          </p:cNvSpPr>
          <p:nvPr/>
        </p:nvSpPr>
        <p:spPr bwMode="auto">
          <a:xfrm>
            <a:off x="1319946" y="32123776"/>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dirty="0">
                <a:solidFill>
                  <a:srgbClr val="BFBFBF"/>
                </a:solidFill>
                <a:latin typeface="Arial" charset="0"/>
              </a:rPr>
              <a:t>RESEARCH POSTER PRESENTATION DESIGN © 2019</a:t>
            </a:r>
          </a:p>
          <a:p>
            <a:pPr eaLnBrk="0" hangingPunct="0">
              <a:lnSpc>
                <a:spcPct val="65000"/>
              </a:lnSpc>
              <a:spcBef>
                <a:spcPct val="50000"/>
              </a:spcBef>
              <a:defRPr/>
            </a:pPr>
            <a:r>
              <a:rPr lang="en-US" sz="1200" b="1" dirty="0">
                <a:solidFill>
                  <a:srgbClr val="BFBFBF"/>
                </a:solidFill>
                <a:latin typeface="Arial" charset="0"/>
              </a:rPr>
              <a:t>www.PosterPresentations.com</a:t>
            </a:r>
          </a:p>
        </p:txBody>
      </p:sp>
      <p:sp>
        <p:nvSpPr>
          <p:cNvPr id="41" name="Rounded Rectangle 40"/>
          <p:cNvSpPr/>
          <p:nvPr userDrawn="1"/>
        </p:nvSpPr>
        <p:spPr>
          <a:xfrm>
            <a:off x="1089024" y="5424488"/>
            <a:ext cx="11720514" cy="264451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13500099" y="5424488"/>
            <a:ext cx="11720514" cy="264451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userDrawn="1"/>
        </p:nvSpPr>
        <p:spPr>
          <a:xfrm>
            <a:off x="25966355" y="5424488"/>
            <a:ext cx="11720514" cy="264451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8398883" y="5424488"/>
            <a:ext cx="11720514" cy="264451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6096" y="4742487"/>
            <a:ext cx="51200304"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2" y="-55065"/>
            <a:ext cx="51206401"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9" name="Table 58">
            <a:extLst>
              <a:ext uri="{FF2B5EF4-FFF2-40B4-BE49-F238E27FC236}">
                <a16:creationId xmlns:a16="http://schemas.microsoft.com/office/drawing/2014/main" id="{B68E9798-F621-D549-AC06-BC62CA1E6A77}"/>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7"/>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8"/>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9"/>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10"/>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8A0048EA-FFD1-F74D-881E-ECA5FC196A1C}"/>
              </a:ext>
            </a:extLst>
          </p:cNvPr>
          <p:cNvGraphicFramePr>
            <a:graphicFrameLocks noGrp="1"/>
          </p:cNvGraphicFramePr>
          <p:nvPr userDrawn="1">
            <p:extLst>
              <p:ext uri="{D42A27DB-BD31-4B8C-83A1-F6EECF244321}">
                <p14:modId xmlns:p14="http://schemas.microsoft.com/office/powerpoint/2010/main" val="2485350829"/>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11">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3"/>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4"/>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5">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1" name="Table 50">
            <a:extLst>
              <a:ext uri="{FF2B5EF4-FFF2-40B4-BE49-F238E27FC236}">
                <a16:creationId xmlns:a16="http://schemas.microsoft.com/office/drawing/2014/main" id="{8B9F6BC3-1EF5-4541-88D8-DDF3F30965A0}"/>
              </a:ext>
            </a:extLst>
          </p:cNvPr>
          <p:cNvGraphicFramePr>
            <a:graphicFrameLocks noGrp="1"/>
          </p:cNvGraphicFramePr>
          <p:nvPr userDrawn="1">
            <p:extLst>
              <p:ext uri="{D42A27DB-BD31-4B8C-83A1-F6EECF244321}">
                <p14:modId xmlns:p14="http://schemas.microsoft.com/office/powerpoint/2010/main" val="2341800177"/>
              </p:ext>
            </p:extLst>
          </p:nvPr>
        </p:nvGraphicFramePr>
        <p:xfrm>
          <a:off x="51657504" y="0"/>
          <a:ext cx="9430188" cy="3291840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173279">
                  <a:extLst>
                    <a:ext uri="{9D8B030D-6E8A-4147-A177-3AD203B41FA5}">
                      <a16:colId xmlns:a16="http://schemas.microsoft.com/office/drawing/2014/main" val="997673227"/>
                    </a:ext>
                  </a:extLst>
                </a:gridCol>
                <a:gridCol w="4913074">
                  <a:extLst>
                    <a:ext uri="{9D8B030D-6E8A-4147-A177-3AD203B41FA5}">
                      <a16:colId xmlns:a16="http://schemas.microsoft.com/office/drawing/2014/main" val="20001"/>
                    </a:ext>
                  </a:extLst>
                </a:gridCol>
              </a:tblGrid>
              <a:tr h="160697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203221">
                <a:tc gridSpan="2">
                  <a:txBody>
                    <a:bodyPr/>
                    <a:lstStyle/>
                    <a:p>
                      <a:endParaRPr lang="en-US" sz="2000" dirty="0">
                        <a:solidFill>
                          <a:srgbClr val="1F3A4E"/>
                        </a:solidFill>
                      </a:endParaRPr>
                    </a:p>
                  </a:txBody>
                  <a:tcPr marL="182880" marT="137160">
                    <a:blipFill rotWithShape="1">
                      <a:blip r:embed="rId3"/>
                      <a:stretch>
                        <a:fillRect/>
                      </a:stretch>
                    </a:blipFill>
                  </a:tcPr>
                </a:tc>
                <a:tc hMerge="1">
                  <a:txBody>
                    <a:bodyPr/>
                    <a:lstStyle/>
                    <a:p>
                      <a:endParaRPr lang="en-US" sz="2400" dirty="0">
                        <a:solidFill>
                          <a:srgbClr val="1F3A4E"/>
                        </a:solidFill>
                      </a:endParaRPr>
                    </a:p>
                  </a:txBody>
                  <a:tcPr marL="182880" marT="137160">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customize the template colors</a:t>
                      </a:r>
                    </a:p>
                    <a:p>
                      <a:pPr marL="0" indent="0" algn="l" defTabSz="114300"/>
                      <a:r>
                        <a:rPr lang="en-US" sz="2000" b="0" baseline="0" dirty="0">
                          <a:solidFill>
                            <a:srgbClr val="D9D9D9"/>
                          </a:solidFill>
                          <a:latin typeface="Arial" panose="020B0604020202020204" pitchFamily="34" charset="0"/>
                          <a:cs typeface="Arial" panose="020B0604020202020204" pitchFamily="34" charset="0"/>
                        </a:rPr>
                        <a:t>You can manually change the colors of your poster's background, header and columns by going to VIEW &gt; SLIDE MASTER. On the left side of your screen select the background master where you can change the template background, column sizes, etc. </a:t>
                      </a:r>
                    </a:p>
                    <a:p>
                      <a:pPr marL="0" indent="0" algn="l" defTabSz="114300"/>
                      <a:r>
                        <a:rPr lang="en-US" sz="20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rgbClr val="010101"/>
                    </a:solidFill>
                  </a:tcPr>
                </a:tc>
                <a:extLst>
                  <a:ext uri="{0D108BD9-81ED-4DB2-BD59-A6C34878D82A}">
                    <a16:rowId xmlns:a16="http://schemas.microsoft.com/office/drawing/2014/main" val="10001"/>
                  </a:ext>
                </a:extLst>
              </a:tr>
              <a:tr h="3925838">
                <a:tc gridSpan="2">
                  <a:txBody>
                    <a:bodyPr/>
                    <a:lstStyle/>
                    <a:p>
                      <a:endParaRPr lang="en-US" sz="2000" dirty="0">
                        <a:solidFill>
                          <a:srgbClr val="1F3A4E"/>
                        </a:solidFill>
                      </a:endParaRPr>
                    </a:p>
                  </a:txBody>
                  <a:tcPr marL="182880" marT="137160">
                    <a:blipFill rotWithShape="1">
                      <a:blip r:embed="rId4"/>
                      <a:stretch>
                        <a:fillRect/>
                      </a:stretch>
                    </a:blipFill>
                  </a:tcPr>
                </a:tc>
                <a:tc hMerge="1">
                  <a:txBody>
                    <a:bodyPr/>
                    <a:lstStyle/>
                    <a:p>
                      <a:endParaRPr lang="en-US" sz="2400" dirty="0">
                        <a:solidFill>
                          <a:srgbClr val="1F3A4E"/>
                        </a:solidFill>
                      </a:endParaRPr>
                    </a:p>
                  </a:txBody>
                  <a:tcPr marL="182880" marT="137160">
                    <a:blipFill rotWithShape="1">
                      <a:blip r:embed="rId4"/>
                      <a:stretch>
                        <a:fillRect/>
                      </a:stretch>
                    </a:blipFill>
                  </a:tcPr>
                </a:tc>
                <a:tc rowSpan="2">
                  <a:txBody>
                    <a:bodyPr/>
                    <a:lstStyle/>
                    <a:p>
                      <a:r>
                        <a:rPr lang="en-US" sz="2400" b="1" dirty="0">
                          <a:solidFill>
                            <a:srgbClr val="FFC000"/>
                          </a:solidFill>
                          <a:latin typeface="Arial" panose="020B0604020202020204" pitchFamily="34" charset="0"/>
                          <a:cs typeface="Arial" panose="020B0604020202020204" pitchFamily="34" charset="0"/>
                        </a:rPr>
                        <a:t>How to change the column configuration</a:t>
                      </a:r>
                    </a:p>
                    <a:p>
                      <a:r>
                        <a:rPr lang="en-US" sz="20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rgbClr val="010101"/>
                    </a:solidFill>
                  </a:tcPr>
                </a:tc>
                <a:extLst>
                  <a:ext uri="{0D108BD9-81ED-4DB2-BD59-A6C34878D82A}">
                    <a16:rowId xmlns:a16="http://schemas.microsoft.com/office/drawing/2014/main" val="10004"/>
                  </a:ext>
                </a:extLst>
              </a:tr>
              <a:tr h="521198">
                <a:tc gridSpan="2">
                  <a:txBody>
                    <a:bodyPr/>
                    <a:lstStyle/>
                    <a:p>
                      <a:endParaRPr lang="en-US" sz="2000" dirty="0">
                        <a:solidFill>
                          <a:srgbClr val="1F3A4E"/>
                        </a:solidFill>
                      </a:endParaRPr>
                    </a:p>
                  </a:txBody>
                  <a:tcPr marL="182880" marT="137160">
                    <a:solidFill>
                      <a:schemeClr val="tx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357863565"/>
                  </a:ext>
                </a:extLst>
              </a:tr>
              <a:tr h="4736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5">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panose="020B0604020202020204" pitchFamily="34" charset="0"/>
                          <a:cs typeface="Arial" panose="020B0604020202020204" pitchFamily="34" charset="0"/>
                        </a:rPr>
                        <a:t>The Quick Start</a:t>
                      </a:r>
                      <a:r>
                        <a:rPr lang="en-US" sz="2000" baseline="0" noProof="0">
                          <a:solidFill>
                            <a:srgbClr val="D9D9D9"/>
                          </a:solidFill>
                          <a:latin typeface="Arial" panose="020B0604020202020204" pitchFamily="34" charset="0"/>
                          <a:cs typeface="Arial" panose="020B0604020202020204" pitchFamily="34" charset="0"/>
                        </a:rPr>
                        <a:t> Guides</a:t>
                      </a:r>
                      <a:r>
                        <a:rPr lang="en-US" sz="2000" noProof="0">
                          <a:solidFill>
                            <a:srgbClr val="D9D9D9"/>
                          </a:solidFill>
                          <a:latin typeface="Arial" panose="020B0604020202020204" pitchFamily="34" charset="0"/>
                          <a:cs typeface="Arial" panose="020B0604020202020204" pitchFamily="34" charset="0"/>
                        </a:rPr>
                        <a:t> </a:t>
                      </a:r>
                      <a:r>
                        <a:rPr lang="en-US" sz="2000" u="sng" noProof="0">
                          <a:solidFill>
                            <a:srgbClr val="D9D9D9"/>
                          </a:solidFill>
                          <a:latin typeface="Arial" panose="020B0604020202020204" pitchFamily="34" charset="0"/>
                          <a:cs typeface="Arial" panose="020B0604020202020204" pitchFamily="34" charset="0"/>
                        </a:rPr>
                        <a:t>are outside the template’s printable area</a:t>
                      </a:r>
                      <a:r>
                        <a:rPr lang="en-US" sz="2000" noProof="0">
                          <a:solidFill>
                            <a:srgbClr val="D9D9D9"/>
                          </a:solidFill>
                          <a:latin typeface="Arial" panose="020B0604020202020204" pitchFamily="34" charset="0"/>
                          <a:cs typeface="Arial" panose="020B0604020202020204" pitchFamily="34" charset="0"/>
                        </a:rPr>
                        <a:t> and they will not be on the printed poster</a:t>
                      </a:r>
                      <a:r>
                        <a:rPr lang="en-US" sz="20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0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0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baseline="0" noProof="0">
                          <a:solidFill>
                            <a:srgbClr val="D9D9D9"/>
                          </a:solidFill>
                          <a:latin typeface="Arial" panose="020B0604020202020204" pitchFamily="34" charset="0"/>
                          <a:cs typeface="Arial" panose="020B0604020202020204" pitchFamily="34" charset="0"/>
                        </a:rPr>
                        <a:t>To hide the guides click on the </a:t>
                      </a:r>
                      <a:r>
                        <a:rPr lang="en-US" sz="2000" b="1" baseline="0" noProof="0">
                          <a:solidFill>
                            <a:srgbClr val="D9D9D9"/>
                          </a:solidFill>
                          <a:latin typeface="Arial" panose="020B0604020202020204" pitchFamily="34" charset="0"/>
                          <a:cs typeface="Arial" panose="020B0604020202020204" pitchFamily="34" charset="0"/>
                        </a:rPr>
                        <a:t>Home</a:t>
                      </a:r>
                      <a:r>
                        <a:rPr lang="en-US" sz="20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000" b="1" baseline="0" noProof="0">
                          <a:solidFill>
                            <a:srgbClr val="D9D9D9"/>
                          </a:solidFill>
                          <a:latin typeface="Arial" panose="020B0604020202020204" pitchFamily="34" charset="0"/>
                          <a:cs typeface="Arial" panose="020B0604020202020204" pitchFamily="34" charset="0"/>
                        </a:rPr>
                        <a:t>Layout</a:t>
                      </a:r>
                      <a:r>
                        <a:rPr lang="en-US" sz="20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000" b="1" baseline="0" noProof="0">
                          <a:solidFill>
                            <a:srgbClr val="D9D9D9"/>
                          </a:solidFill>
                          <a:latin typeface="Arial" panose="020B0604020202020204" pitchFamily="34" charset="0"/>
                          <a:cs typeface="Arial" panose="020B0604020202020204" pitchFamily="34" charset="0"/>
                        </a:rPr>
                        <a:t>Without Guides </a:t>
                      </a:r>
                      <a:r>
                        <a:rPr lang="en-US" sz="2000" b="0" baseline="0" noProof="0">
                          <a:solidFill>
                            <a:srgbClr val="D9D9D9"/>
                          </a:solidFill>
                          <a:latin typeface="Arial" panose="020B0604020202020204" pitchFamily="34" charset="0"/>
                          <a:cs typeface="Arial" panose="020B0604020202020204" pitchFamily="34" charset="0"/>
                        </a:rPr>
                        <a:t>layout</a:t>
                      </a:r>
                      <a:r>
                        <a:rPr lang="en-US" sz="2000" baseline="0" noProof="0">
                          <a:solidFill>
                            <a:srgbClr val="D9D9D9"/>
                          </a:solidFill>
                          <a:latin typeface="Arial" panose="020B0604020202020204" pitchFamily="34" charset="0"/>
                          <a:cs typeface="Arial" panose="020B0604020202020204" pitchFamily="34" charset="0"/>
                        </a:rPr>
                        <a:t>.</a:t>
                      </a:r>
                      <a:endParaRPr lang="en-US" sz="2200" noProof="0" dirty="0">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6425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459652">
                <a:tc gridSpan="2">
                  <a:txBody>
                    <a:bodyPr/>
                    <a:lstStyle/>
                    <a:p>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9600" b="1" dirty="0">
                          <a:solidFill>
                            <a:srgbClr val="D9D9D9"/>
                          </a:solidFill>
                          <a:latin typeface="Arial" panose="020B0604020202020204" pitchFamily="34" charset="0"/>
                          <a:cs typeface="Arial" panose="020B0604020202020204" pitchFamily="34" charset="0"/>
                        </a:rPr>
                        <a:t>F5</a:t>
                      </a:r>
                      <a:r>
                        <a:rPr lang="en-US" sz="2000" baseline="0" dirty="0">
                          <a:solidFill>
                            <a:srgbClr val="D9D9D9"/>
                          </a:solidFill>
                          <a:latin typeface="Arial" panose="020B0604020202020204" pitchFamily="34" charset="0"/>
                          <a:cs typeface="Arial" panose="020B0604020202020204" pitchFamily="34" charset="0"/>
                        </a:rPr>
                        <a:t> </a:t>
                      </a:r>
                      <a:endParaRPr lang="en-US" sz="2400" dirty="0">
                        <a:solidFill>
                          <a:srgbClr val="1F3A4E"/>
                        </a:solidFill>
                      </a:endParaRPr>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67508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When you are ready to have your poster printed go online to </a:t>
                      </a:r>
                      <a:r>
                        <a:rPr lang="en-US" sz="2000" noProof="0" dirty="0" err="1">
                          <a:solidFill>
                            <a:srgbClr val="FFC000"/>
                          </a:solidFill>
                          <a:latin typeface="Arial"/>
                          <a:cs typeface="Arial"/>
                        </a:rPr>
                        <a:t>PosterPresentations.com</a:t>
                      </a:r>
                      <a:r>
                        <a:rPr lang="en-US" sz="2000" noProof="0" dirty="0">
                          <a:solidFill>
                            <a:srgbClr val="D9D9D9"/>
                          </a:solidFill>
                          <a:latin typeface="Arial"/>
                          <a:cs typeface="Arial"/>
                        </a:rPr>
                        <a:t> and click on the "</a:t>
                      </a:r>
                      <a:r>
                        <a:rPr lang="en-US" sz="2000" noProof="0" dirty="0">
                          <a:solidFill>
                            <a:srgbClr val="FFC000"/>
                          </a:solidFill>
                          <a:latin typeface="Arial"/>
                          <a:cs typeface="Arial"/>
                        </a:rPr>
                        <a:t>Order Your Poster</a:t>
                      </a:r>
                      <a:r>
                        <a:rPr lang="en-US" sz="2000" noProof="0" dirty="0">
                          <a:solidFill>
                            <a:srgbClr val="D9D9D9"/>
                          </a:solidFill>
                          <a:latin typeface="Arial"/>
                          <a:cs typeface="Arial"/>
                        </a:rPr>
                        <a:t>" button. Choose the poster type that best suits your needs and submit your order. 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000" noProof="0" dirty="0">
                          <a:solidFill>
                            <a:srgbClr val="D9D9D9"/>
                          </a:solidFill>
                          <a:latin typeface="Arial"/>
                          <a:cs typeface="Arial"/>
                        </a:rPr>
                      </a:br>
                      <a:r>
                        <a:rPr lang="en-US" sz="2000" noProof="0" dirty="0">
                          <a:solidFill>
                            <a:srgbClr val="D9D9D9"/>
                          </a:solidFill>
                          <a:latin typeface="Arial"/>
                          <a:cs typeface="Arial"/>
                        </a:rPr>
                        <a:t>Go to </a:t>
                      </a:r>
                      <a:r>
                        <a:rPr lang="en-US" sz="2000" noProof="0" dirty="0" err="1">
                          <a:solidFill>
                            <a:srgbClr val="FFC000"/>
                          </a:solidFill>
                          <a:latin typeface="Arial"/>
                          <a:cs typeface="Arial"/>
                        </a:rPr>
                        <a:t>PosterPresentations.com</a:t>
                      </a:r>
                      <a:r>
                        <a:rPr lang="en-US" sz="20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208477">
                <a:tc gridSpan="3">
                  <a:txBody>
                    <a:bodyPr/>
                    <a:lstStyle/>
                    <a:p>
                      <a:endParaRPr lang="en-US" sz="2000" dirty="0">
                        <a:solidFill>
                          <a:srgbClr val="1F3A4E"/>
                        </a:solidFill>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8"/>
                  </a:ext>
                </a:extLst>
              </a:tr>
              <a:tr h="2938867">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D0D0D0"/>
                          </a:solidFill>
                          <a:latin typeface="Arial"/>
                          <a:cs typeface="Arial"/>
                        </a:rPr>
                        <a:t>For complete tutorials</a:t>
                      </a:r>
                      <a:r>
                        <a:rPr lang="en-US" sz="20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182880" marT="137160">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b="1" dirty="0">
                        <a:solidFill>
                          <a:srgbClr val="FFC000"/>
                        </a:solidFill>
                        <a:latin typeface="Arial"/>
                        <a:cs typeface="Arial"/>
                      </a:endParaRPr>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38" name="Rectangle 37"/>
          <p:cNvSpPr/>
          <p:nvPr userDrawn="1"/>
        </p:nvSpPr>
        <p:spPr>
          <a:xfrm rot="10800000">
            <a:off x="-3" y="31934864"/>
            <a:ext cx="51206401"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089023" y="5424488"/>
            <a:ext cx="15826331" cy="264451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6096" y="4742487"/>
            <a:ext cx="51200304"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 y="-55065"/>
            <a:ext cx="51206401"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Text Box 14"/>
          <p:cNvSpPr txBox="1">
            <a:spLocks noChangeArrowheads="1"/>
          </p:cNvSpPr>
          <p:nvPr/>
        </p:nvSpPr>
        <p:spPr bwMode="auto">
          <a:xfrm>
            <a:off x="1397732" y="32166639"/>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dirty="0">
                <a:solidFill>
                  <a:srgbClr val="BFBFBF"/>
                </a:solidFill>
                <a:latin typeface="Arial" charset="0"/>
              </a:rPr>
              <a:t>RESEARCH POSTER PRESENTATION DESIGN © 2019</a:t>
            </a:r>
          </a:p>
          <a:p>
            <a:pPr eaLnBrk="0" hangingPunct="0">
              <a:lnSpc>
                <a:spcPct val="65000"/>
              </a:lnSpc>
              <a:spcBef>
                <a:spcPct val="50000"/>
              </a:spcBef>
              <a:defRPr/>
            </a:pPr>
            <a:r>
              <a:rPr lang="en-US" sz="1200" b="1" dirty="0">
                <a:solidFill>
                  <a:srgbClr val="BFBFBF"/>
                </a:solidFill>
                <a:latin typeface="Arial" charset="0"/>
              </a:rPr>
              <a:t>www.PosterPresentations.com</a:t>
            </a:r>
          </a:p>
        </p:txBody>
      </p:sp>
      <p:sp>
        <p:nvSpPr>
          <p:cNvPr id="68" name="Rounded Rectangle 67"/>
          <p:cNvSpPr/>
          <p:nvPr userDrawn="1"/>
        </p:nvSpPr>
        <p:spPr>
          <a:xfrm>
            <a:off x="17699855" y="5424488"/>
            <a:ext cx="15826331" cy="264451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userDrawn="1"/>
        </p:nvSpPr>
        <p:spPr>
          <a:xfrm>
            <a:off x="34310686" y="5424488"/>
            <a:ext cx="15826331" cy="264451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Table 49">
            <a:extLst>
              <a:ext uri="{FF2B5EF4-FFF2-40B4-BE49-F238E27FC236}">
                <a16:creationId xmlns:a16="http://schemas.microsoft.com/office/drawing/2014/main" id="{5FA8207D-4A7A-454E-9425-F6DFA4938E98}"/>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7"/>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8"/>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9"/>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10"/>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B5F1EFDA-DD9A-5D4F-BDB6-3C9F5756D7EE}"/>
              </a:ext>
            </a:extLst>
          </p:cNvPr>
          <p:cNvGraphicFramePr>
            <a:graphicFrameLocks noGrp="1"/>
          </p:cNvGraphicFramePr>
          <p:nvPr userDrawn="1">
            <p:extLst>
              <p:ext uri="{D42A27DB-BD31-4B8C-83A1-F6EECF244321}">
                <p14:modId xmlns:p14="http://schemas.microsoft.com/office/powerpoint/2010/main" val="2485350829"/>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11">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3"/>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4"/>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5">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02336995-42A1-E14D-8511-F63C3B247403}"/>
              </a:ext>
            </a:extLst>
          </p:cNvPr>
          <p:cNvGraphicFramePr>
            <a:graphicFrameLocks noGrp="1"/>
          </p:cNvGraphicFramePr>
          <p:nvPr userDrawn="1">
            <p:extLst>
              <p:ext uri="{D42A27DB-BD31-4B8C-83A1-F6EECF244321}">
                <p14:modId xmlns:p14="http://schemas.microsoft.com/office/powerpoint/2010/main" val="2770571626"/>
              </p:ext>
            </p:extLst>
          </p:nvPr>
        </p:nvGraphicFramePr>
        <p:xfrm>
          <a:off x="51657504" y="0"/>
          <a:ext cx="9430188" cy="3291840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173279">
                  <a:extLst>
                    <a:ext uri="{9D8B030D-6E8A-4147-A177-3AD203B41FA5}">
                      <a16:colId xmlns:a16="http://schemas.microsoft.com/office/drawing/2014/main" val="997673227"/>
                    </a:ext>
                  </a:extLst>
                </a:gridCol>
                <a:gridCol w="4913074">
                  <a:extLst>
                    <a:ext uri="{9D8B030D-6E8A-4147-A177-3AD203B41FA5}">
                      <a16:colId xmlns:a16="http://schemas.microsoft.com/office/drawing/2014/main" val="20001"/>
                    </a:ext>
                  </a:extLst>
                </a:gridCol>
              </a:tblGrid>
              <a:tr h="160697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203221">
                <a:tc gridSpan="2">
                  <a:txBody>
                    <a:bodyPr/>
                    <a:lstStyle/>
                    <a:p>
                      <a:endParaRPr lang="en-US" sz="2000" dirty="0">
                        <a:solidFill>
                          <a:srgbClr val="1F3A4E"/>
                        </a:solidFill>
                      </a:endParaRPr>
                    </a:p>
                  </a:txBody>
                  <a:tcPr marL="182880" marT="137160">
                    <a:blipFill rotWithShape="1">
                      <a:blip r:embed="rId3"/>
                      <a:stretch>
                        <a:fillRect/>
                      </a:stretch>
                    </a:blipFill>
                  </a:tcPr>
                </a:tc>
                <a:tc hMerge="1">
                  <a:txBody>
                    <a:bodyPr/>
                    <a:lstStyle/>
                    <a:p>
                      <a:endParaRPr lang="en-US" sz="2400" dirty="0">
                        <a:solidFill>
                          <a:srgbClr val="1F3A4E"/>
                        </a:solidFill>
                      </a:endParaRPr>
                    </a:p>
                  </a:txBody>
                  <a:tcPr marL="182880" marT="137160">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customize the template colors</a:t>
                      </a:r>
                    </a:p>
                    <a:p>
                      <a:pPr marL="0" indent="0" algn="l" defTabSz="114300"/>
                      <a:r>
                        <a:rPr lang="en-US" sz="2000" b="0" baseline="0" dirty="0">
                          <a:solidFill>
                            <a:srgbClr val="D9D9D9"/>
                          </a:solidFill>
                          <a:latin typeface="Arial" panose="020B0604020202020204" pitchFamily="34" charset="0"/>
                          <a:cs typeface="Arial" panose="020B0604020202020204" pitchFamily="34" charset="0"/>
                        </a:rPr>
                        <a:t>You can manually change the colors of your poster's background, header and columns by going to VIEW &gt; SLIDE MASTER. On the left side of your screen select the background master where you can change the template background, column sizes, etc. </a:t>
                      </a:r>
                    </a:p>
                    <a:p>
                      <a:pPr marL="0" indent="0" algn="l" defTabSz="114300"/>
                      <a:r>
                        <a:rPr lang="en-US" sz="20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rgbClr val="010101"/>
                    </a:solidFill>
                  </a:tcPr>
                </a:tc>
                <a:extLst>
                  <a:ext uri="{0D108BD9-81ED-4DB2-BD59-A6C34878D82A}">
                    <a16:rowId xmlns:a16="http://schemas.microsoft.com/office/drawing/2014/main" val="10001"/>
                  </a:ext>
                </a:extLst>
              </a:tr>
              <a:tr h="3925838">
                <a:tc gridSpan="2">
                  <a:txBody>
                    <a:bodyPr/>
                    <a:lstStyle/>
                    <a:p>
                      <a:endParaRPr lang="en-US" sz="2000" dirty="0">
                        <a:solidFill>
                          <a:srgbClr val="1F3A4E"/>
                        </a:solidFill>
                      </a:endParaRPr>
                    </a:p>
                  </a:txBody>
                  <a:tcPr marL="182880" marT="137160">
                    <a:blipFill rotWithShape="1">
                      <a:blip r:embed="rId4"/>
                      <a:stretch>
                        <a:fillRect/>
                      </a:stretch>
                    </a:blipFill>
                  </a:tcPr>
                </a:tc>
                <a:tc hMerge="1">
                  <a:txBody>
                    <a:bodyPr/>
                    <a:lstStyle/>
                    <a:p>
                      <a:endParaRPr lang="en-US" sz="2400" dirty="0">
                        <a:solidFill>
                          <a:srgbClr val="1F3A4E"/>
                        </a:solidFill>
                      </a:endParaRPr>
                    </a:p>
                  </a:txBody>
                  <a:tcPr marL="182880" marT="137160">
                    <a:blipFill rotWithShape="1">
                      <a:blip r:embed="rId4"/>
                      <a:stretch>
                        <a:fillRect/>
                      </a:stretch>
                    </a:blipFill>
                  </a:tcPr>
                </a:tc>
                <a:tc rowSpan="2">
                  <a:txBody>
                    <a:bodyPr/>
                    <a:lstStyle/>
                    <a:p>
                      <a:r>
                        <a:rPr lang="en-US" sz="2400" b="1" dirty="0">
                          <a:solidFill>
                            <a:srgbClr val="FFC000"/>
                          </a:solidFill>
                          <a:latin typeface="Arial" panose="020B0604020202020204" pitchFamily="34" charset="0"/>
                          <a:cs typeface="Arial" panose="020B0604020202020204" pitchFamily="34" charset="0"/>
                        </a:rPr>
                        <a:t>How to change the column configuration</a:t>
                      </a:r>
                    </a:p>
                    <a:p>
                      <a:r>
                        <a:rPr lang="en-US" sz="20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rgbClr val="010101"/>
                    </a:solidFill>
                  </a:tcPr>
                </a:tc>
                <a:extLst>
                  <a:ext uri="{0D108BD9-81ED-4DB2-BD59-A6C34878D82A}">
                    <a16:rowId xmlns:a16="http://schemas.microsoft.com/office/drawing/2014/main" val="10004"/>
                  </a:ext>
                </a:extLst>
              </a:tr>
              <a:tr h="521198">
                <a:tc gridSpan="2">
                  <a:txBody>
                    <a:bodyPr/>
                    <a:lstStyle/>
                    <a:p>
                      <a:endParaRPr lang="en-US" sz="2000" dirty="0">
                        <a:solidFill>
                          <a:srgbClr val="1F3A4E"/>
                        </a:solidFill>
                      </a:endParaRPr>
                    </a:p>
                  </a:txBody>
                  <a:tcPr marL="182880" marT="137160">
                    <a:solidFill>
                      <a:schemeClr val="tx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357863565"/>
                  </a:ext>
                </a:extLst>
              </a:tr>
              <a:tr h="4736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5">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panose="020B0604020202020204" pitchFamily="34" charset="0"/>
                          <a:cs typeface="Arial" panose="020B0604020202020204" pitchFamily="34" charset="0"/>
                        </a:rPr>
                        <a:t>The Quick Start</a:t>
                      </a:r>
                      <a:r>
                        <a:rPr lang="en-US" sz="2000" baseline="0" noProof="0">
                          <a:solidFill>
                            <a:srgbClr val="D9D9D9"/>
                          </a:solidFill>
                          <a:latin typeface="Arial" panose="020B0604020202020204" pitchFamily="34" charset="0"/>
                          <a:cs typeface="Arial" panose="020B0604020202020204" pitchFamily="34" charset="0"/>
                        </a:rPr>
                        <a:t> Guides</a:t>
                      </a:r>
                      <a:r>
                        <a:rPr lang="en-US" sz="2000" noProof="0">
                          <a:solidFill>
                            <a:srgbClr val="D9D9D9"/>
                          </a:solidFill>
                          <a:latin typeface="Arial" panose="020B0604020202020204" pitchFamily="34" charset="0"/>
                          <a:cs typeface="Arial" panose="020B0604020202020204" pitchFamily="34" charset="0"/>
                        </a:rPr>
                        <a:t> </a:t>
                      </a:r>
                      <a:r>
                        <a:rPr lang="en-US" sz="2000" u="sng" noProof="0">
                          <a:solidFill>
                            <a:srgbClr val="D9D9D9"/>
                          </a:solidFill>
                          <a:latin typeface="Arial" panose="020B0604020202020204" pitchFamily="34" charset="0"/>
                          <a:cs typeface="Arial" panose="020B0604020202020204" pitchFamily="34" charset="0"/>
                        </a:rPr>
                        <a:t>are outside the template’s printable area</a:t>
                      </a:r>
                      <a:r>
                        <a:rPr lang="en-US" sz="2000" noProof="0">
                          <a:solidFill>
                            <a:srgbClr val="D9D9D9"/>
                          </a:solidFill>
                          <a:latin typeface="Arial" panose="020B0604020202020204" pitchFamily="34" charset="0"/>
                          <a:cs typeface="Arial" panose="020B0604020202020204" pitchFamily="34" charset="0"/>
                        </a:rPr>
                        <a:t> and they will not be on the printed poster</a:t>
                      </a:r>
                      <a:r>
                        <a:rPr lang="en-US" sz="20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0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0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baseline="0" noProof="0">
                          <a:solidFill>
                            <a:srgbClr val="D9D9D9"/>
                          </a:solidFill>
                          <a:latin typeface="Arial" panose="020B0604020202020204" pitchFamily="34" charset="0"/>
                          <a:cs typeface="Arial" panose="020B0604020202020204" pitchFamily="34" charset="0"/>
                        </a:rPr>
                        <a:t>To hide the guides click on the </a:t>
                      </a:r>
                      <a:r>
                        <a:rPr lang="en-US" sz="2000" b="1" baseline="0" noProof="0">
                          <a:solidFill>
                            <a:srgbClr val="D9D9D9"/>
                          </a:solidFill>
                          <a:latin typeface="Arial" panose="020B0604020202020204" pitchFamily="34" charset="0"/>
                          <a:cs typeface="Arial" panose="020B0604020202020204" pitchFamily="34" charset="0"/>
                        </a:rPr>
                        <a:t>Home</a:t>
                      </a:r>
                      <a:r>
                        <a:rPr lang="en-US" sz="20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000" b="1" baseline="0" noProof="0">
                          <a:solidFill>
                            <a:srgbClr val="D9D9D9"/>
                          </a:solidFill>
                          <a:latin typeface="Arial" panose="020B0604020202020204" pitchFamily="34" charset="0"/>
                          <a:cs typeface="Arial" panose="020B0604020202020204" pitchFamily="34" charset="0"/>
                        </a:rPr>
                        <a:t>Layout</a:t>
                      </a:r>
                      <a:r>
                        <a:rPr lang="en-US" sz="20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000" b="1" baseline="0" noProof="0">
                          <a:solidFill>
                            <a:srgbClr val="D9D9D9"/>
                          </a:solidFill>
                          <a:latin typeface="Arial" panose="020B0604020202020204" pitchFamily="34" charset="0"/>
                          <a:cs typeface="Arial" panose="020B0604020202020204" pitchFamily="34" charset="0"/>
                        </a:rPr>
                        <a:t>Without Guides </a:t>
                      </a:r>
                      <a:r>
                        <a:rPr lang="en-US" sz="2000" b="0" baseline="0" noProof="0">
                          <a:solidFill>
                            <a:srgbClr val="D9D9D9"/>
                          </a:solidFill>
                          <a:latin typeface="Arial" panose="020B0604020202020204" pitchFamily="34" charset="0"/>
                          <a:cs typeface="Arial" panose="020B0604020202020204" pitchFamily="34" charset="0"/>
                        </a:rPr>
                        <a:t>layout</a:t>
                      </a:r>
                      <a:r>
                        <a:rPr lang="en-US" sz="2000" baseline="0" noProof="0">
                          <a:solidFill>
                            <a:srgbClr val="D9D9D9"/>
                          </a:solidFill>
                          <a:latin typeface="Arial" panose="020B0604020202020204" pitchFamily="34" charset="0"/>
                          <a:cs typeface="Arial" panose="020B0604020202020204" pitchFamily="34" charset="0"/>
                        </a:rPr>
                        <a:t>.</a:t>
                      </a:r>
                      <a:endParaRPr lang="en-US" sz="2200" noProof="0" dirty="0">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6425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459652">
                <a:tc gridSpan="2">
                  <a:txBody>
                    <a:bodyPr/>
                    <a:lstStyle/>
                    <a:p>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9600" b="1" dirty="0">
                          <a:solidFill>
                            <a:srgbClr val="D9D9D9"/>
                          </a:solidFill>
                          <a:latin typeface="Arial" panose="020B0604020202020204" pitchFamily="34" charset="0"/>
                          <a:cs typeface="Arial" panose="020B0604020202020204" pitchFamily="34" charset="0"/>
                        </a:rPr>
                        <a:t>F5</a:t>
                      </a:r>
                      <a:r>
                        <a:rPr lang="en-US" sz="2000" baseline="0" dirty="0">
                          <a:solidFill>
                            <a:srgbClr val="D9D9D9"/>
                          </a:solidFill>
                          <a:latin typeface="Arial" panose="020B0604020202020204" pitchFamily="34" charset="0"/>
                          <a:cs typeface="Arial" panose="020B0604020202020204" pitchFamily="34" charset="0"/>
                        </a:rPr>
                        <a:t> </a:t>
                      </a:r>
                      <a:endParaRPr lang="en-US" sz="2400" dirty="0">
                        <a:solidFill>
                          <a:srgbClr val="1F3A4E"/>
                        </a:solidFill>
                      </a:endParaRPr>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67508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When you are ready to have your poster printed go online to </a:t>
                      </a:r>
                      <a:r>
                        <a:rPr lang="en-US" sz="2000" noProof="0" dirty="0" err="1">
                          <a:solidFill>
                            <a:srgbClr val="FFC000"/>
                          </a:solidFill>
                          <a:latin typeface="Arial"/>
                          <a:cs typeface="Arial"/>
                        </a:rPr>
                        <a:t>PosterPresentations.com</a:t>
                      </a:r>
                      <a:r>
                        <a:rPr lang="en-US" sz="2000" noProof="0" dirty="0">
                          <a:solidFill>
                            <a:srgbClr val="D9D9D9"/>
                          </a:solidFill>
                          <a:latin typeface="Arial"/>
                          <a:cs typeface="Arial"/>
                        </a:rPr>
                        <a:t> and click on the "</a:t>
                      </a:r>
                      <a:r>
                        <a:rPr lang="en-US" sz="2000" noProof="0" dirty="0">
                          <a:solidFill>
                            <a:srgbClr val="FFC000"/>
                          </a:solidFill>
                          <a:latin typeface="Arial"/>
                          <a:cs typeface="Arial"/>
                        </a:rPr>
                        <a:t>Order Your Poster</a:t>
                      </a:r>
                      <a:r>
                        <a:rPr lang="en-US" sz="2000" noProof="0" dirty="0">
                          <a:solidFill>
                            <a:srgbClr val="D9D9D9"/>
                          </a:solidFill>
                          <a:latin typeface="Arial"/>
                          <a:cs typeface="Arial"/>
                        </a:rPr>
                        <a:t>" button. Choose the poster type that best suits your needs and submit your order. 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000" noProof="0" dirty="0">
                          <a:solidFill>
                            <a:srgbClr val="D9D9D9"/>
                          </a:solidFill>
                          <a:latin typeface="Arial"/>
                          <a:cs typeface="Arial"/>
                        </a:rPr>
                      </a:br>
                      <a:r>
                        <a:rPr lang="en-US" sz="2000" noProof="0" dirty="0">
                          <a:solidFill>
                            <a:srgbClr val="D9D9D9"/>
                          </a:solidFill>
                          <a:latin typeface="Arial"/>
                          <a:cs typeface="Arial"/>
                        </a:rPr>
                        <a:t>Go to </a:t>
                      </a:r>
                      <a:r>
                        <a:rPr lang="en-US" sz="2000" noProof="0" dirty="0" err="1">
                          <a:solidFill>
                            <a:srgbClr val="FFC000"/>
                          </a:solidFill>
                          <a:latin typeface="Arial"/>
                          <a:cs typeface="Arial"/>
                        </a:rPr>
                        <a:t>PosterPresentations.com</a:t>
                      </a:r>
                      <a:r>
                        <a:rPr lang="en-US" sz="20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208477">
                <a:tc gridSpan="3">
                  <a:txBody>
                    <a:bodyPr/>
                    <a:lstStyle/>
                    <a:p>
                      <a:endParaRPr lang="en-US" sz="2000" dirty="0">
                        <a:solidFill>
                          <a:srgbClr val="1F3A4E"/>
                        </a:solidFill>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8"/>
                  </a:ext>
                </a:extLst>
              </a:tr>
              <a:tr h="2938867">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D0D0D0"/>
                          </a:solidFill>
                          <a:latin typeface="Arial"/>
                          <a:cs typeface="Arial"/>
                        </a:rPr>
                        <a:t>For complete tutorials</a:t>
                      </a:r>
                      <a:r>
                        <a:rPr lang="en-US" sz="20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182880" marT="137160">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b="1" dirty="0">
                        <a:solidFill>
                          <a:srgbClr val="FFC000"/>
                        </a:solidFill>
                        <a:latin typeface="Arial"/>
                        <a:cs typeface="Arial"/>
                      </a:endParaRPr>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37" name="Rectangle 36"/>
          <p:cNvSpPr/>
          <p:nvPr userDrawn="1"/>
        </p:nvSpPr>
        <p:spPr>
          <a:xfrm rot="10800000">
            <a:off x="-3" y="31934864"/>
            <a:ext cx="51206401"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6096" y="4742487"/>
            <a:ext cx="51200304"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 y="-55065"/>
            <a:ext cx="51206401"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Text Box 14"/>
          <p:cNvSpPr txBox="1">
            <a:spLocks noChangeArrowheads="1"/>
          </p:cNvSpPr>
          <p:nvPr/>
        </p:nvSpPr>
        <p:spPr bwMode="auto">
          <a:xfrm>
            <a:off x="1369890" y="32109558"/>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dirty="0">
                <a:solidFill>
                  <a:srgbClr val="BFBFBF"/>
                </a:solidFill>
                <a:latin typeface="Arial" charset="0"/>
              </a:rPr>
              <a:t>RESEARCH POSTER PRESENTATION DESIGN © 2019</a:t>
            </a:r>
          </a:p>
          <a:p>
            <a:pPr eaLnBrk="0" hangingPunct="0">
              <a:lnSpc>
                <a:spcPct val="65000"/>
              </a:lnSpc>
              <a:spcBef>
                <a:spcPct val="50000"/>
              </a:spcBef>
              <a:defRPr/>
            </a:pPr>
            <a:r>
              <a:rPr lang="en-US" sz="1200" b="1" dirty="0">
                <a:solidFill>
                  <a:srgbClr val="BFBFBF"/>
                </a:solidFill>
                <a:latin typeface="Arial" charset="0"/>
              </a:rPr>
              <a:t>www.PosterPresentations.com</a:t>
            </a:r>
          </a:p>
        </p:txBody>
      </p:sp>
      <p:sp>
        <p:nvSpPr>
          <p:cNvPr id="39" name="Rounded Rectangle 38"/>
          <p:cNvSpPr/>
          <p:nvPr userDrawn="1"/>
        </p:nvSpPr>
        <p:spPr>
          <a:xfrm>
            <a:off x="1089023" y="5413215"/>
            <a:ext cx="11712577" cy="264451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userDrawn="1"/>
        </p:nvSpPr>
        <p:spPr>
          <a:xfrm>
            <a:off x="38402449" y="5413215"/>
            <a:ext cx="11712577" cy="264451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userDrawn="1"/>
        </p:nvSpPr>
        <p:spPr>
          <a:xfrm>
            <a:off x="13512419" y="5413215"/>
            <a:ext cx="24179212" cy="26445113"/>
          </a:xfrm>
          <a:prstGeom prst="roundRect">
            <a:avLst>
              <a:gd name="adj" fmla="val 92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3" name="Table 62">
            <a:extLst>
              <a:ext uri="{FF2B5EF4-FFF2-40B4-BE49-F238E27FC236}">
                <a16:creationId xmlns:a16="http://schemas.microsoft.com/office/drawing/2014/main" id="{CDA44D26-8609-334E-9E6D-84B33E4F5516}"/>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7"/>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8"/>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9"/>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10"/>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0E757D43-4AA9-E747-ACF7-5BB058B5B47D}"/>
              </a:ext>
            </a:extLst>
          </p:cNvPr>
          <p:cNvGraphicFramePr>
            <a:graphicFrameLocks noGrp="1"/>
          </p:cNvGraphicFramePr>
          <p:nvPr userDrawn="1">
            <p:extLst>
              <p:ext uri="{D42A27DB-BD31-4B8C-83A1-F6EECF244321}">
                <p14:modId xmlns:p14="http://schemas.microsoft.com/office/powerpoint/2010/main" val="2485350829"/>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11">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3"/>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4"/>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5">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9"/>
          </p:nvPr>
        </p:nvSpPr>
        <p:spPr/>
        <p:txBody>
          <a:bodyPr/>
          <a:lstStyle/>
          <a:p>
            <a:endParaRPr lang="en-US"/>
          </a:p>
        </p:txBody>
      </p:sp>
      <p:sp>
        <p:nvSpPr>
          <p:cNvPr id="5" name="Text Placeholder 4"/>
          <p:cNvSpPr>
            <a:spLocks noGrp="1"/>
          </p:cNvSpPr>
          <p:nvPr>
            <p:ph type="body" sz="quarter" idx="20"/>
          </p:nvPr>
        </p:nvSpPr>
        <p:spPr/>
        <p:txBody>
          <a:bodyPr/>
          <a:lstStyle/>
          <a:p>
            <a:endParaRPr lang="en-US"/>
          </a:p>
        </p:txBody>
      </p:sp>
      <p:sp>
        <p:nvSpPr>
          <p:cNvPr id="6" name="Text Placeholder 5"/>
          <p:cNvSpPr>
            <a:spLocks noGrp="1"/>
          </p:cNvSpPr>
          <p:nvPr>
            <p:ph type="body" sz="quarter" idx="21"/>
          </p:nvPr>
        </p:nvSpPr>
        <p:spPr/>
        <p:txBody>
          <a:bodyPr/>
          <a:lstStyle/>
          <a:p>
            <a:endParaRPr lang="en-US"/>
          </a:p>
        </p:txBody>
      </p:sp>
      <p:sp>
        <p:nvSpPr>
          <p:cNvPr id="7" name="Text Placeholder 6"/>
          <p:cNvSpPr>
            <a:spLocks noGrp="1"/>
          </p:cNvSpPr>
          <p:nvPr>
            <p:ph type="body" sz="quarter" idx="22"/>
          </p:nvPr>
        </p:nvSpPr>
        <p:spPr/>
        <p:txBody>
          <a:bodyPr/>
          <a:lstStyle/>
          <a:p>
            <a:endParaRPr lang="en-US"/>
          </a:p>
        </p:txBody>
      </p:sp>
      <p:sp>
        <p:nvSpPr>
          <p:cNvPr id="8" name="Text Placeholder 7"/>
          <p:cNvSpPr>
            <a:spLocks noGrp="1"/>
          </p:cNvSpPr>
          <p:nvPr>
            <p:ph type="body" sz="quarter" idx="23"/>
          </p:nvPr>
        </p:nvSpPr>
        <p:spPr/>
        <p:txBody>
          <a:bodyPr/>
          <a:lstStyle/>
          <a:p>
            <a:endParaRPr lang="en-US"/>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p:txBody>
          <a:bodyPr/>
          <a:lstStyle/>
          <a:p>
            <a:endParaRPr lang="en-US"/>
          </a:p>
        </p:txBody>
      </p:sp>
      <p:sp>
        <p:nvSpPr>
          <p:cNvPr id="11" name="Text Placeholder 10"/>
          <p:cNvSpPr>
            <a:spLocks noGrp="1"/>
          </p:cNvSpPr>
          <p:nvPr>
            <p:ph type="body" sz="quarter" idx="26"/>
          </p:nvPr>
        </p:nvSpPr>
        <p:spPr/>
        <p:txBody>
          <a:bodyPr/>
          <a:lstStyle/>
          <a:p>
            <a:endParaRPr lang="en-US"/>
          </a:p>
        </p:txBody>
      </p:sp>
      <p:sp>
        <p:nvSpPr>
          <p:cNvPr id="12" name="Text Placeholder 11"/>
          <p:cNvSpPr>
            <a:spLocks noGrp="1"/>
          </p:cNvSpPr>
          <p:nvPr>
            <p:ph type="body" sz="quarter" idx="27"/>
          </p:nvPr>
        </p:nvSpPr>
        <p:spPr/>
        <p:txBody>
          <a:bodyPr/>
          <a:lstStyle/>
          <a:p>
            <a:endParaRPr lang="en-US"/>
          </a:p>
        </p:txBody>
      </p:sp>
      <p:sp>
        <p:nvSpPr>
          <p:cNvPr id="13" name="Text Placeholder 12"/>
          <p:cNvSpPr>
            <a:spLocks noGrp="1"/>
          </p:cNvSpPr>
          <p:nvPr>
            <p:ph type="body" sz="quarter" idx="28"/>
          </p:nvPr>
        </p:nvSpPr>
        <p:spPr/>
        <p:txBody>
          <a:bodyPr/>
          <a:lstStyle/>
          <a:p>
            <a:endParaRPr lang="en-US"/>
          </a:p>
        </p:txBody>
      </p:sp>
      <p:sp>
        <p:nvSpPr>
          <p:cNvPr id="14" name="Text Placeholder 13"/>
          <p:cNvSpPr>
            <a:spLocks noGrp="1"/>
          </p:cNvSpPr>
          <p:nvPr>
            <p:ph type="body" sz="quarter" idx="29"/>
          </p:nvPr>
        </p:nvSpPr>
        <p:spPr/>
        <p:txBody>
          <a:bodyPr/>
          <a:lstStyle/>
          <a:p>
            <a:endParaRPr lang="en-US"/>
          </a:p>
        </p:txBody>
      </p:sp>
      <p:sp>
        <p:nvSpPr>
          <p:cNvPr id="15" name="Text Placeholder 14"/>
          <p:cNvSpPr>
            <a:spLocks noGrp="1"/>
          </p:cNvSpPr>
          <p:nvPr>
            <p:ph type="body" sz="quarter" idx="30"/>
          </p:nvPr>
        </p:nvSpPr>
        <p:spPr/>
        <p:txBody>
          <a:bodyPr/>
          <a:lstStyle/>
          <a:p>
            <a:endParaRPr lang="en-US"/>
          </a:p>
        </p:txBody>
      </p:sp>
      <p:sp>
        <p:nvSpPr>
          <p:cNvPr id="16" name="Text Placeholder 15"/>
          <p:cNvSpPr>
            <a:spLocks noGrp="1"/>
          </p:cNvSpPr>
          <p:nvPr>
            <p:ph type="body" sz="quarter" idx="150"/>
          </p:nvPr>
        </p:nvSpPr>
        <p:spPr/>
        <p:txBody>
          <a:bodyPr/>
          <a:lstStyle/>
          <a:p>
            <a:endParaRPr lang="en-US"/>
          </a:p>
        </p:txBody>
      </p:sp>
      <p:sp>
        <p:nvSpPr>
          <p:cNvPr id="17" name="Text Placeholder 16"/>
          <p:cNvSpPr>
            <a:spLocks noGrp="1"/>
          </p:cNvSpPr>
          <p:nvPr>
            <p:ph type="body" sz="quarter" idx="151"/>
          </p:nvPr>
        </p:nvSpPr>
        <p:spPr/>
        <p:txBody>
          <a:bodyPr>
            <a:normAutofit lnSpcReduction="10000"/>
          </a:bodyPr>
          <a:lstStyle/>
          <a:p>
            <a:endParaRPr lang="en-US"/>
          </a:p>
        </p:txBody>
      </p:sp>
      <p:sp>
        <p:nvSpPr>
          <p:cNvPr id="18" name="Text Placeholder 17"/>
          <p:cNvSpPr>
            <a:spLocks noGrp="1"/>
          </p:cNvSpPr>
          <p:nvPr>
            <p:ph type="body" sz="quarter" idx="153"/>
          </p:nvPr>
        </p:nvSpPr>
        <p:spPr/>
        <p:txBody>
          <a:bodyPr>
            <a:normAutofit/>
          </a:bodyPr>
          <a:lstStyle/>
          <a:p>
            <a:endParaRPr lang="en-US"/>
          </a:p>
        </p:txBody>
      </p:sp>
    </p:spTree>
    <p:extLst>
      <p:ext uri="{BB962C8B-B14F-4D97-AF65-F5344CB8AC3E}">
        <p14:creationId xmlns:p14="http://schemas.microsoft.com/office/powerpoint/2010/main" val="859916239"/>
      </p:ext>
    </p:extLst>
  </p:cSld>
  <p:clrMapOvr>
    <a:masterClrMapping/>
  </p:clrMapOvr>
</p:sld>
</file>

<file path=ppt/theme/theme1.xml><?xml version="1.0" encoding="utf-8"?>
<a:theme xmlns:a="http://schemas.openxmlformats.org/drawingml/2006/main" name="PosterPresentations.com-36x56-Template-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PosterPresentations.com-36x56-Template-V3</Template>
  <TotalTime>154</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PosterPresentations.com-36x56-Template-V3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34</cp:revision>
  <dcterms:created xsi:type="dcterms:W3CDTF">2012-02-04T00:31:01Z</dcterms:created>
  <dcterms:modified xsi:type="dcterms:W3CDTF">2019-08-09T22:11:26Z</dcterms:modified>
</cp:coreProperties>
</file>