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82" autoAdjust="0"/>
    <p:restoredTop sz="94706" autoAdjust="0"/>
  </p:normalViewPr>
  <p:slideViewPr>
    <p:cSldViewPr snapToGrid="0" snapToObjects="1" showGuides="1">
      <p:cViewPr varScale="1">
        <p:scale>
          <a:sx n="51" d="100"/>
          <a:sy n="51" d="100"/>
        </p:scale>
        <p:origin x="1312" y="248"/>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2" y="15922872"/>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18370" y="16156940"/>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44" name="Rectangle 43"/>
          <p:cNvSpPr/>
          <p:nvPr userDrawn="1"/>
        </p:nvSpPr>
        <p:spPr>
          <a:xfrm>
            <a:off x="-1" y="-55064"/>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1" y="2212339"/>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584473" y="2649220"/>
            <a:ext cx="6278488"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7236030" y="2649220"/>
            <a:ext cx="6278488"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13910043" y="2649220"/>
            <a:ext cx="6278488"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20578837" y="2649220"/>
            <a:ext cx="6278488"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Table 41">
            <a:extLst>
              <a:ext uri="{FF2B5EF4-FFF2-40B4-BE49-F238E27FC236}">
                <a16:creationId xmlns:a16="http://schemas.microsoft.com/office/drawing/2014/main" id="{7F87F2DD-9D72-4248-922A-B87AD9FE0989}"/>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E2FF428C-AAAF-EE44-835C-667F33652287}"/>
              </a:ext>
            </a:extLst>
          </p:cNvPr>
          <p:cNvGraphicFramePr>
            <a:graphicFrameLocks noGrp="1"/>
          </p:cNvGraphicFramePr>
          <p:nvPr userDrawn="1">
            <p:extLst>
              <p:ext uri="{D42A27DB-BD31-4B8C-83A1-F6EECF244321}">
                <p14:modId xmlns:p14="http://schemas.microsoft.com/office/powerpoint/2010/main" val="325726275"/>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ectangle 38"/>
          <p:cNvSpPr/>
          <p:nvPr userDrawn="1"/>
        </p:nvSpPr>
        <p:spPr>
          <a:xfrm rot="10800000">
            <a:off x="-2" y="15922872"/>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38690" y="16116300"/>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43" name="Rectangle 42"/>
          <p:cNvSpPr/>
          <p:nvPr userDrawn="1"/>
        </p:nvSpPr>
        <p:spPr>
          <a:xfrm>
            <a:off x="-1" y="-55064"/>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 y="2212339"/>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userDrawn="1"/>
        </p:nvSpPr>
        <p:spPr>
          <a:xfrm>
            <a:off x="584473" y="2628900"/>
            <a:ext cx="8517410"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9479937" y="2628900"/>
            <a:ext cx="849085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18348847" y="2628900"/>
            <a:ext cx="849085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2" name="Table 61">
            <a:extLst>
              <a:ext uri="{FF2B5EF4-FFF2-40B4-BE49-F238E27FC236}">
                <a16:creationId xmlns:a16="http://schemas.microsoft.com/office/drawing/2014/main" id="{EDEE9978-67D4-974E-9339-C2766C76B868}"/>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2ADCEED-42D3-F24C-9370-4C18EFC53C8B}"/>
              </a:ext>
            </a:extLst>
          </p:cNvPr>
          <p:cNvGraphicFramePr>
            <a:graphicFrameLocks noGrp="1"/>
          </p:cNvGraphicFramePr>
          <p:nvPr userDrawn="1">
            <p:extLst>
              <p:ext uri="{D42A27DB-BD31-4B8C-83A1-F6EECF244321}">
                <p14:modId xmlns:p14="http://schemas.microsoft.com/office/powerpoint/2010/main" val="325726275"/>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rot="10800000">
            <a:off x="-2" y="15922872"/>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98050" y="16116300"/>
            <a:ext cx="1571625" cy="191341"/>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38" name="Rectangle 37"/>
          <p:cNvSpPr/>
          <p:nvPr userDrawn="1"/>
        </p:nvSpPr>
        <p:spPr>
          <a:xfrm>
            <a:off x="-1" y="-55064"/>
            <a:ext cx="274320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1" y="2212339"/>
            <a:ext cx="274320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584473" y="2628900"/>
            <a:ext cx="627352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0586973" y="2628900"/>
            <a:ext cx="627352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7216277" y="2628900"/>
            <a:ext cx="13012420" cy="13273652"/>
          </a:xfrm>
          <a:prstGeom prst="roundRect">
            <a:avLst>
              <a:gd name="adj" fmla="val 115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Table 50">
            <a:extLst>
              <a:ext uri="{FF2B5EF4-FFF2-40B4-BE49-F238E27FC236}">
                <a16:creationId xmlns:a16="http://schemas.microsoft.com/office/drawing/2014/main" id="{7F9B9B20-8A0A-AC4E-BAFA-3ED76AF58134}"/>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CDB2E870-7051-2C40-B2CA-74E701FB2CF8}"/>
              </a:ext>
            </a:extLst>
          </p:cNvPr>
          <p:cNvGraphicFramePr>
            <a:graphicFrameLocks noGrp="1"/>
          </p:cNvGraphicFramePr>
          <p:nvPr userDrawn="1">
            <p:extLst>
              <p:ext uri="{D42A27DB-BD31-4B8C-83A1-F6EECF244321}">
                <p14:modId xmlns:p14="http://schemas.microsoft.com/office/powerpoint/2010/main" val="325726275"/>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p:txBody>
          <a:bodyPr/>
          <a:lstStyle/>
          <a:p>
            <a:endParaRPr lang="en-US">
              <a:solidFill>
                <a:schemeClr val="accent5">
                  <a:lumMod val="50000"/>
                </a:schemeClr>
              </a:solidFill>
            </a:endParaRPr>
          </a:p>
        </p:txBody>
      </p:sp>
      <p:sp>
        <p:nvSpPr>
          <p:cNvPr id="299" name="Text Placeholder 298"/>
          <p:cNvSpPr>
            <a:spLocks noGrp="1"/>
          </p:cNvSpPr>
          <p:nvPr>
            <p:ph type="body" sz="quarter" idx="11"/>
          </p:nvPr>
        </p:nvSpPr>
        <p:spPr/>
        <p:txBody>
          <a:bodyPr/>
          <a:lstStyle/>
          <a:p>
            <a:endParaRPr lang="en-US">
              <a:solidFill>
                <a:schemeClr val="accent5">
                  <a:lumMod val="50000"/>
                </a:schemeClr>
              </a:solidFill>
            </a:endParaRPr>
          </a:p>
        </p:txBody>
      </p:sp>
      <p:sp>
        <p:nvSpPr>
          <p:cNvPr id="302" name="Text Placeholder 301"/>
          <p:cNvSpPr>
            <a:spLocks noGrp="1"/>
          </p:cNvSpPr>
          <p:nvPr>
            <p:ph type="body" sz="quarter" idx="19"/>
          </p:nvPr>
        </p:nvSpPr>
        <p:spPr/>
        <p:txBody>
          <a:bodyPr/>
          <a:lstStyle/>
          <a:p>
            <a:endParaRPr lang="en-US">
              <a:solidFill>
                <a:schemeClr val="accent5">
                  <a:lumMod val="50000"/>
                </a:schemeClr>
              </a:solidFill>
            </a:endParaRPr>
          </a:p>
        </p:txBody>
      </p:sp>
      <p:sp>
        <p:nvSpPr>
          <p:cNvPr id="303" name="Text Placeholder 302"/>
          <p:cNvSpPr>
            <a:spLocks noGrp="1"/>
          </p:cNvSpPr>
          <p:nvPr>
            <p:ph type="body" sz="quarter" idx="20"/>
          </p:nvPr>
        </p:nvSpPr>
        <p:spPr/>
        <p:txBody>
          <a:bodyPr/>
          <a:lstStyle/>
          <a:p>
            <a:endParaRPr lang="en-US">
              <a:solidFill>
                <a:schemeClr val="accent5">
                  <a:lumMod val="50000"/>
                </a:schemeClr>
              </a:solidFill>
            </a:endParaRPr>
          </a:p>
        </p:txBody>
      </p:sp>
      <p:sp>
        <p:nvSpPr>
          <p:cNvPr id="304" name="Text Placeholder 303"/>
          <p:cNvSpPr>
            <a:spLocks noGrp="1"/>
          </p:cNvSpPr>
          <p:nvPr>
            <p:ph type="body" sz="quarter" idx="21"/>
          </p:nvPr>
        </p:nvSpPr>
        <p:spPr/>
        <p:txBody>
          <a:bodyPr/>
          <a:lstStyle/>
          <a:p>
            <a:endParaRPr lang="en-US">
              <a:solidFill>
                <a:schemeClr val="accent5">
                  <a:lumMod val="50000"/>
                </a:schemeClr>
              </a:solidFill>
            </a:endParaRPr>
          </a:p>
        </p:txBody>
      </p:sp>
      <p:sp>
        <p:nvSpPr>
          <p:cNvPr id="305" name="Text Placeholder 304"/>
          <p:cNvSpPr>
            <a:spLocks noGrp="1"/>
          </p:cNvSpPr>
          <p:nvPr>
            <p:ph type="body" sz="quarter" idx="22"/>
          </p:nvPr>
        </p:nvSpPr>
        <p:spPr/>
        <p:txBody>
          <a:bodyPr/>
          <a:lstStyle/>
          <a:p>
            <a:endParaRPr lang="en-US">
              <a:solidFill>
                <a:schemeClr val="accent5">
                  <a:lumMod val="50000"/>
                </a:schemeClr>
              </a:solidFill>
            </a:endParaRPr>
          </a:p>
        </p:txBody>
      </p:sp>
      <p:sp>
        <p:nvSpPr>
          <p:cNvPr id="306" name="Text Placeholder 305"/>
          <p:cNvSpPr>
            <a:spLocks noGrp="1"/>
          </p:cNvSpPr>
          <p:nvPr>
            <p:ph type="body" sz="quarter" idx="23"/>
          </p:nvPr>
        </p:nvSpPr>
        <p:spPr/>
        <p:txBody>
          <a:bodyPr/>
          <a:lstStyle/>
          <a:p>
            <a:endParaRPr lang="en-US">
              <a:solidFill>
                <a:schemeClr val="accent5">
                  <a:lumMod val="50000"/>
                </a:schemeClr>
              </a:solidFill>
            </a:endParaRPr>
          </a:p>
        </p:txBody>
      </p:sp>
      <p:sp>
        <p:nvSpPr>
          <p:cNvPr id="307" name="Text Placeholder 306"/>
          <p:cNvSpPr>
            <a:spLocks noGrp="1"/>
          </p:cNvSpPr>
          <p:nvPr>
            <p:ph type="body" sz="quarter" idx="24"/>
          </p:nvPr>
        </p:nvSpPr>
        <p:spPr/>
        <p:txBody>
          <a:bodyPr/>
          <a:lstStyle/>
          <a:p>
            <a:endParaRPr lang="en-US">
              <a:solidFill>
                <a:schemeClr val="accent5">
                  <a:lumMod val="50000"/>
                </a:schemeClr>
              </a:solidFill>
            </a:endParaRPr>
          </a:p>
        </p:txBody>
      </p:sp>
      <p:sp>
        <p:nvSpPr>
          <p:cNvPr id="308" name="Text Placeholder 307"/>
          <p:cNvSpPr>
            <a:spLocks noGrp="1"/>
          </p:cNvSpPr>
          <p:nvPr>
            <p:ph type="body" sz="quarter" idx="25"/>
          </p:nvPr>
        </p:nvSpPr>
        <p:spPr/>
        <p:txBody>
          <a:bodyPr/>
          <a:lstStyle/>
          <a:p>
            <a:endParaRPr lang="en-US">
              <a:solidFill>
                <a:schemeClr val="accent5">
                  <a:lumMod val="50000"/>
                </a:schemeClr>
              </a:solidFill>
            </a:endParaRPr>
          </a:p>
        </p:txBody>
      </p:sp>
      <p:sp>
        <p:nvSpPr>
          <p:cNvPr id="309" name="Text Placeholder 308"/>
          <p:cNvSpPr>
            <a:spLocks noGrp="1"/>
          </p:cNvSpPr>
          <p:nvPr>
            <p:ph type="body" sz="quarter" idx="26"/>
          </p:nvPr>
        </p:nvSpPr>
        <p:spPr/>
        <p:txBody>
          <a:bodyPr/>
          <a:lstStyle/>
          <a:p>
            <a:endParaRPr lang="en-US">
              <a:solidFill>
                <a:schemeClr val="accent5">
                  <a:lumMod val="50000"/>
                </a:schemeClr>
              </a:solidFill>
            </a:endParaRPr>
          </a:p>
        </p:txBody>
      </p:sp>
      <p:sp>
        <p:nvSpPr>
          <p:cNvPr id="310" name="Text Placeholder 309"/>
          <p:cNvSpPr>
            <a:spLocks noGrp="1"/>
          </p:cNvSpPr>
          <p:nvPr>
            <p:ph type="body" sz="quarter" idx="27"/>
          </p:nvPr>
        </p:nvSpPr>
        <p:spPr/>
        <p:txBody>
          <a:bodyPr/>
          <a:lstStyle/>
          <a:p>
            <a:endParaRPr lang="en-US">
              <a:solidFill>
                <a:schemeClr val="accent5">
                  <a:lumMod val="50000"/>
                </a:schemeClr>
              </a:solidFill>
            </a:endParaRPr>
          </a:p>
        </p:txBody>
      </p:sp>
      <p:sp>
        <p:nvSpPr>
          <p:cNvPr id="311" name="Text Placeholder 310"/>
          <p:cNvSpPr>
            <a:spLocks noGrp="1"/>
          </p:cNvSpPr>
          <p:nvPr>
            <p:ph type="body" sz="quarter" idx="28"/>
          </p:nvPr>
        </p:nvSpPr>
        <p:spPr/>
        <p:txBody>
          <a:bodyPr/>
          <a:lstStyle/>
          <a:p>
            <a:endParaRPr lang="en-US">
              <a:solidFill>
                <a:schemeClr val="accent5">
                  <a:lumMod val="50000"/>
                </a:schemeClr>
              </a:solidFill>
            </a:endParaRPr>
          </a:p>
        </p:txBody>
      </p:sp>
      <p:sp>
        <p:nvSpPr>
          <p:cNvPr id="312" name="Text Placeholder 311"/>
          <p:cNvSpPr>
            <a:spLocks noGrp="1"/>
          </p:cNvSpPr>
          <p:nvPr>
            <p:ph type="body" sz="quarter" idx="29"/>
          </p:nvPr>
        </p:nvSpPr>
        <p:spPr/>
        <p:txBody>
          <a:bodyPr/>
          <a:lstStyle/>
          <a:p>
            <a:endParaRPr lang="en-US">
              <a:solidFill>
                <a:schemeClr val="accent5">
                  <a:lumMod val="50000"/>
                </a:schemeClr>
              </a:solidFill>
            </a:endParaRPr>
          </a:p>
        </p:txBody>
      </p:sp>
      <p:sp>
        <p:nvSpPr>
          <p:cNvPr id="313" name="Text Placeholder 312"/>
          <p:cNvSpPr>
            <a:spLocks noGrp="1"/>
          </p:cNvSpPr>
          <p:nvPr>
            <p:ph type="body" sz="quarter" idx="30"/>
          </p:nvPr>
        </p:nvSpPr>
        <p:spPr/>
        <p:txBody>
          <a:bodyPr/>
          <a:lstStyle/>
          <a:p>
            <a:endParaRPr lang="en-US">
              <a:solidFill>
                <a:schemeClr val="accent5">
                  <a:lumMod val="50000"/>
                </a:schemeClr>
              </a:solidFill>
            </a:endParaRPr>
          </a:p>
        </p:txBody>
      </p:sp>
      <p:sp>
        <p:nvSpPr>
          <p:cNvPr id="351" name="Text Placeholder 350"/>
          <p:cNvSpPr>
            <a:spLocks noGrp="1"/>
          </p:cNvSpPr>
          <p:nvPr>
            <p:ph type="body" sz="quarter" idx="150"/>
          </p:nvPr>
        </p:nvSpPr>
        <p:spPr/>
        <p:txBody>
          <a:bodyPr>
            <a:normAutofit lnSpcReduction="10000"/>
          </a:bodyPr>
          <a:lstStyle/>
          <a:p>
            <a:endParaRPr lang="en-US">
              <a:solidFill>
                <a:schemeClr val="accent5">
                  <a:lumMod val="50000"/>
                </a:schemeClr>
              </a:solidFill>
            </a:endParaRPr>
          </a:p>
        </p:txBody>
      </p:sp>
      <p:sp>
        <p:nvSpPr>
          <p:cNvPr id="352" name="Text Placeholder 351"/>
          <p:cNvSpPr>
            <a:spLocks noGrp="1"/>
          </p:cNvSpPr>
          <p:nvPr>
            <p:ph type="body" sz="quarter" idx="184"/>
          </p:nvPr>
        </p:nvSpPr>
        <p:spPr/>
        <p:txBody>
          <a:bodyPr/>
          <a:lstStyle/>
          <a:p>
            <a:endParaRPr lang="en-US">
              <a:solidFill>
                <a:schemeClr val="accent5">
                  <a:lumMod val="50000"/>
                </a:schemeClr>
              </a:solidFill>
            </a:endParaRPr>
          </a:p>
        </p:txBody>
      </p:sp>
      <p:sp>
        <p:nvSpPr>
          <p:cNvPr id="353" name="Text Placeholder 352"/>
          <p:cNvSpPr>
            <a:spLocks noGrp="1"/>
          </p:cNvSpPr>
          <p:nvPr>
            <p:ph type="body" sz="quarter" idx="185"/>
          </p:nvPr>
        </p:nvSpPr>
        <p:spPr/>
        <p:txBody>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210</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36</cp:revision>
  <dcterms:created xsi:type="dcterms:W3CDTF">2012-02-06T18:46:22Z</dcterms:created>
  <dcterms:modified xsi:type="dcterms:W3CDTF">2019-08-09T22:02:17Z</dcterms:modified>
</cp:coreProperties>
</file>