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43891200" cy="164592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p15:clr>
            <a:srgbClr val="A4A3A4"/>
          </p15:clr>
        </p15:guide>
        <p15:guide id="2" orient="horz" pos="30">
          <p15:clr>
            <a:srgbClr val="A4A3A4"/>
          </p15:clr>
        </p15:guide>
        <p15:guide id="3" pos="27647">
          <p15:clr>
            <a:srgbClr val="A4A3A4"/>
          </p15:clr>
        </p15:guide>
        <p15:guide id="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4706" autoAdjust="0"/>
  </p:normalViewPr>
  <p:slideViewPr>
    <p:cSldViewPr snapToGrid="0" snapToObjects="1" showGuides="1">
      <p:cViewPr varScale="1">
        <p:scale>
          <a:sx n="39" d="100"/>
          <a:sy n="39" d="100"/>
        </p:scale>
        <p:origin x="-1192" y="824"/>
      </p:cViewPr>
      <p:guideLst>
        <p:guide orient="horz" pos="10367"/>
        <p:guide orient="horz" pos="30"/>
        <p:guide pos="27647"/>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1143000" y="685800"/>
            <a:ext cx="914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22453999"/>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81866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4" y="8301764"/>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4664" y="2656413"/>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51939" y="2656413"/>
            <a:ext cx="8269287"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74664" y="3129094"/>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4" y="7810034"/>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3129094"/>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804524"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2656413"/>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50" y="3129094"/>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50" y="7122495"/>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7614225"/>
            <a:ext cx="8272462"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2443307"/>
            <a:ext cx="8272462"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50" y="12915988"/>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3129094"/>
            <a:ext cx="827134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3129094"/>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62419"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025918"/>
            <a:ext cx="33440914" cy="598230"/>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1624147"/>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834414"/>
          </a:xfrm>
          <a:prstGeom prst="rect">
            <a:avLst/>
          </a:prstGeom>
        </p:spPr>
        <p:txBody>
          <a:bodyPr>
            <a:no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4" y="8423437"/>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74664" y="2668729"/>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62475" y="12506187"/>
            <a:ext cx="8269287"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474664" y="3133928"/>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74664" y="7877768"/>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74" name="Text Placeholder 3"/>
          <p:cNvSpPr>
            <a:spLocks noGrp="1"/>
          </p:cNvSpPr>
          <p:nvPr>
            <p:ph type="body" sz="quarter" idx="23" hasCustomPrompt="1"/>
          </p:nvPr>
        </p:nvSpPr>
        <p:spPr>
          <a:xfrm>
            <a:off x="9151227" y="3170313"/>
            <a:ext cx="7427201"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5"/>
          <p:cNvSpPr>
            <a:spLocks noGrp="1"/>
          </p:cNvSpPr>
          <p:nvPr>
            <p:ph type="body" sz="quarter" idx="24" hasCustomPrompt="1"/>
          </p:nvPr>
        </p:nvSpPr>
        <p:spPr>
          <a:xfrm>
            <a:off x="9151226" y="2668729"/>
            <a:ext cx="25595974"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35147251" y="2668729"/>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5147250" y="3138782"/>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5147250" y="7190229"/>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5147250" y="7735898"/>
            <a:ext cx="8272462"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5147250" y="12578775"/>
            <a:ext cx="8272462"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5147250" y="13056711"/>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78190" y="12988977"/>
            <a:ext cx="827134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8" name="Text Placeholder 3"/>
          <p:cNvSpPr>
            <a:spLocks noGrp="1"/>
          </p:cNvSpPr>
          <p:nvPr>
            <p:ph type="body" sz="quarter" idx="150" hasCustomPrompt="1"/>
          </p:nvPr>
        </p:nvSpPr>
        <p:spPr>
          <a:xfrm>
            <a:off x="18235614" y="3146664"/>
            <a:ext cx="7427201"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9" name="Text Placeholder 3"/>
          <p:cNvSpPr>
            <a:spLocks noGrp="1"/>
          </p:cNvSpPr>
          <p:nvPr>
            <p:ph type="body" sz="quarter" idx="151" hasCustomPrompt="1"/>
          </p:nvPr>
        </p:nvSpPr>
        <p:spPr>
          <a:xfrm>
            <a:off x="27319999" y="3146664"/>
            <a:ext cx="7427201"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2" name="Text Placeholder 76"/>
          <p:cNvSpPr>
            <a:spLocks noGrp="1"/>
          </p:cNvSpPr>
          <p:nvPr>
            <p:ph type="body" sz="quarter" idx="163" hasCustomPrompt="1"/>
          </p:nvPr>
        </p:nvSpPr>
        <p:spPr>
          <a:xfrm>
            <a:off x="5225143" y="1025918"/>
            <a:ext cx="33440914" cy="598230"/>
          </a:xfrm>
          <a:prstGeom prst="rect">
            <a:avLst/>
          </a:prstGeom>
        </p:spPr>
        <p:txBody>
          <a:bodyPr>
            <a:normAutofit/>
          </a:bodyPr>
          <a:lstStyle>
            <a:lvl1pPr marL="0" indent="0" algn="ctr">
              <a:buFontTx/>
              <a:buNone/>
              <a:tabLst/>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13" name="Text Placeholder 76"/>
          <p:cNvSpPr>
            <a:spLocks noGrp="1"/>
          </p:cNvSpPr>
          <p:nvPr>
            <p:ph type="body" sz="quarter" idx="195" hasCustomPrompt="1"/>
          </p:nvPr>
        </p:nvSpPr>
        <p:spPr>
          <a:xfrm>
            <a:off x="5225143" y="1624147"/>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14" name="Text Placeholder 76"/>
          <p:cNvSpPr>
            <a:spLocks noGrp="1"/>
          </p:cNvSpPr>
          <p:nvPr>
            <p:ph type="body" sz="quarter" idx="196" hasCustomPrompt="1"/>
          </p:nvPr>
        </p:nvSpPr>
        <p:spPr>
          <a:xfrm>
            <a:off x="5225143" y="191504"/>
            <a:ext cx="33440914" cy="834414"/>
          </a:xfrm>
          <a:prstGeom prst="rect">
            <a:avLst/>
          </a:prstGeom>
        </p:spPr>
        <p:txBody>
          <a:bodyPr>
            <a:no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21" name="TextBox 20"/>
          <p:cNvSpPr txBox="1"/>
          <p:nvPr userDrawn="1"/>
        </p:nvSpPr>
        <p:spPr>
          <a:xfrm>
            <a:off x="11222182" y="5985164"/>
            <a:ext cx="4073236" cy="307777"/>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4" y="7702031"/>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95" name="Text Placeholder 5"/>
          <p:cNvSpPr>
            <a:spLocks noGrp="1"/>
          </p:cNvSpPr>
          <p:nvPr>
            <p:ph type="body" sz="quarter" idx="11" hasCustomPrompt="1"/>
          </p:nvPr>
        </p:nvSpPr>
        <p:spPr>
          <a:xfrm>
            <a:off x="474664" y="2811335"/>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100" name="Text Placeholder 5"/>
          <p:cNvSpPr>
            <a:spLocks noGrp="1"/>
          </p:cNvSpPr>
          <p:nvPr>
            <p:ph type="body" sz="quarter" idx="20" hasCustomPrompt="1"/>
          </p:nvPr>
        </p:nvSpPr>
        <p:spPr>
          <a:xfrm>
            <a:off x="496342" y="12506187"/>
            <a:ext cx="8269287"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101" name="Text Placeholder 3"/>
          <p:cNvSpPr>
            <a:spLocks noGrp="1"/>
          </p:cNvSpPr>
          <p:nvPr>
            <p:ph type="body" sz="quarter" idx="21" hasCustomPrompt="1"/>
          </p:nvPr>
        </p:nvSpPr>
        <p:spPr>
          <a:xfrm>
            <a:off x="474664" y="3323138"/>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0" name="Text Placeholder 5"/>
          <p:cNvSpPr>
            <a:spLocks noGrp="1"/>
          </p:cNvSpPr>
          <p:nvPr>
            <p:ph type="body" sz="quarter" idx="22" hasCustomPrompt="1"/>
          </p:nvPr>
        </p:nvSpPr>
        <p:spPr>
          <a:xfrm>
            <a:off x="474664" y="7190229"/>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121" name="Text Placeholder 3"/>
          <p:cNvSpPr>
            <a:spLocks noGrp="1"/>
          </p:cNvSpPr>
          <p:nvPr>
            <p:ph type="body" sz="quarter" idx="23" hasCustomPrompt="1"/>
          </p:nvPr>
        </p:nvSpPr>
        <p:spPr>
          <a:xfrm>
            <a:off x="17804524" y="3323138"/>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2" name="Text Placeholder 5"/>
          <p:cNvSpPr>
            <a:spLocks noGrp="1"/>
          </p:cNvSpPr>
          <p:nvPr>
            <p:ph type="body" sz="quarter" idx="24" hasCustomPrompt="1"/>
          </p:nvPr>
        </p:nvSpPr>
        <p:spPr>
          <a:xfrm>
            <a:off x="17804524" y="2811335"/>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123" name="Text Placeholder 5"/>
          <p:cNvSpPr>
            <a:spLocks noGrp="1"/>
          </p:cNvSpPr>
          <p:nvPr>
            <p:ph type="body" sz="quarter" idx="25" hasCustomPrompt="1"/>
          </p:nvPr>
        </p:nvSpPr>
        <p:spPr>
          <a:xfrm>
            <a:off x="35147251" y="2811335"/>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124" name="Text Placeholder 3"/>
          <p:cNvSpPr>
            <a:spLocks noGrp="1"/>
          </p:cNvSpPr>
          <p:nvPr>
            <p:ph type="body" sz="quarter" idx="26" hasCustomPrompt="1"/>
          </p:nvPr>
        </p:nvSpPr>
        <p:spPr>
          <a:xfrm>
            <a:off x="35147250" y="3323138"/>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5" name="Text Placeholder 5"/>
          <p:cNvSpPr>
            <a:spLocks noGrp="1"/>
          </p:cNvSpPr>
          <p:nvPr>
            <p:ph type="body" sz="quarter" idx="27" hasCustomPrompt="1"/>
          </p:nvPr>
        </p:nvSpPr>
        <p:spPr>
          <a:xfrm>
            <a:off x="35147250" y="7190229"/>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126" name="Text Placeholder 3"/>
          <p:cNvSpPr>
            <a:spLocks noGrp="1"/>
          </p:cNvSpPr>
          <p:nvPr>
            <p:ph type="body" sz="quarter" idx="28" hasCustomPrompt="1"/>
          </p:nvPr>
        </p:nvSpPr>
        <p:spPr>
          <a:xfrm>
            <a:off x="35147250" y="7702031"/>
            <a:ext cx="8272462"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7" name="Text Placeholder 5"/>
          <p:cNvSpPr>
            <a:spLocks noGrp="1"/>
          </p:cNvSpPr>
          <p:nvPr>
            <p:ph type="body" sz="quarter" idx="29" hasCustomPrompt="1"/>
          </p:nvPr>
        </p:nvSpPr>
        <p:spPr>
          <a:xfrm>
            <a:off x="35147250" y="12511041"/>
            <a:ext cx="8272462"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128" name="Text Placeholder 3"/>
          <p:cNvSpPr>
            <a:spLocks noGrp="1"/>
          </p:cNvSpPr>
          <p:nvPr>
            <p:ph type="body" sz="quarter" idx="30" hasCustomPrompt="1"/>
          </p:nvPr>
        </p:nvSpPr>
        <p:spPr>
          <a:xfrm>
            <a:off x="35147250" y="12955110"/>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9" name="Text Placeholder 3"/>
          <p:cNvSpPr>
            <a:spLocks noGrp="1"/>
          </p:cNvSpPr>
          <p:nvPr>
            <p:ph type="body" sz="quarter" idx="96" hasCustomPrompt="1"/>
          </p:nvPr>
        </p:nvSpPr>
        <p:spPr>
          <a:xfrm>
            <a:off x="478190" y="12988977"/>
            <a:ext cx="827134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0" name="Text Placeholder 3"/>
          <p:cNvSpPr>
            <a:spLocks noGrp="1"/>
          </p:cNvSpPr>
          <p:nvPr>
            <p:ph type="body" sz="quarter" idx="150" hasCustomPrompt="1"/>
          </p:nvPr>
        </p:nvSpPr>
        <p:spPr>
          <a:xfrm>
            <a:off x="26462419" y="3323138"/>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1" name="Text Placeholder 5"/>
          <p:cNvSpPr>
            <a:spLocks noGrp="1"/>
          </p:cNvSpPr>
          <p:nvPr>
            <p:ph type="body" sz="quarter" idx="151" hasCustomPrompt="1"/>
          </p:nvPr>
        </p:nvSpPr>
        <p:spPr>
          <a:xfrm>
            <a:off x="26462419" y="2811335"/>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132" name="Text Placeholder 3"/>
          <p:cNvSpPr>
            <a:spLocks noGrp="1"/>
          </p:cNvSpPr>
          <p:nvPr>
            <p:ph type="body" sz="quarter" idx="152" hasCustomPrompt="1"/>
          </p:nvPr>
        </p:nvSpPr>
        <p:spPr>
          <a:xfrm>
            <a:off x="9151225" y="3323138"/>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3" name="Text Placeholder 5"/>
          <p:cNvSpPr>
            <a:spLocks noGrp="1"/>
          </p:cNvSpPr>
          <p:nvPr>
            <p:ph type="body" sz="quarter" idx="153" hasCustomPrompt="1"/>
          </p:nvPr>
        </p:nvSpPr>
        <p:spPr>
          <a:xfrm>
            <a:off x="9151225" y="2811335"/>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134" name="Text Placeholder 3"/>
          <p:cNvSpPr>
            <a:spLocks noGrp="1"/>
          </p:cNvSpPr>
          <p:nvPr>
            <p:ph type="body" sz="quarter" idx="154" hasCustomPrompt="1"/>
          </p:nvPr>
        </p:nvSpPr>
        <p:spPr>
          <a:xfrm>
            <a:off x="17804524" y="10087077"/>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5" name="Text Placeholder 5"/>
          <p:cNvSpPr>
            <a:spLocks noGrp="1"/>
          </p:cNvSpPr>
          <p:nvPr>
            <p:ph type="body" sz="quarter" idx="155" hasCustomPrompt="1"/>
          </p:nvPr>
        </p:nvSpPr>
        <p:spPr>
          <a:xfrm>
            <a:off x="17804524" y="9575274"/>
            <a:ext cx="8274926" cy="481444"/>
          </a:xfrm>
          <a:prstGeom prst="rect">
            <a:avLst/>
          </a:prstGeom>
          <a:noFill/>
        </p:spPr>
        <p:txBody>
          <a:bodyPr wrap="square" lIns="78374" tIns="78374" rIns="78374" bIns="78374" anchor="ctr" anchorCtr="0">
            <a:spAutoFit/>
          </a:bodyPr>
          <a:lstStyle>
            <a:lvl1pPr marL="0" indent="0" algn="ctr">
              <a:buNone/>
              <a:tabLst/>
              <a:defRPr sz="2100" b="1" u="sng" baseline="0">
                <a:solidFill>
                  <a:schemeClr val="accent5">
                    <a:lumMod val="50000"/>
                  </a:schemeClr>
                </a:solidFill>
              </a:defRPr>
            </a:lvl1pPr>
          </a:lstStyle>
          <a:p>
            <a:pPr lvl="0"/>
            <a:r>
              <a:rPr lang="en-US" dirty="0"/>
              <a:t>(click to edit)  RESULTS</a:t>
            </a:r>
          </a:p>
        </p:txBody>
      </p:sp>
      <p:sp>
        <p:nvSpPr>
          <p:cNvPr id="136" name="Text Placeholder 3"/>
          <p:cNvSpPr>
            <a:spLocks noGrp="1"/>
          </p:cNvSpPr>
          <p:nvPr>
            <p:ph type="body" sz="quarter" idx="156" hasCustomPrompt="1"/>
          </p:nvPr>
        </p:nvSpPr>
        <p:spPr>
          <a:xfrm>
            <a:off x="26462419" y="10087077"/>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7" name="Text Placeholder 5"/>
          <p:cNvSpPr>
            <a:spLocks noGrp="1"/>
          </p:cNvSpPr>
          <p:nvPr>
            <p:ph type="body" sz="quarter" idx="157" hasCustomPrompt="1"/>
          </p:nvPr>
        </p:nvSpPr>
        <p:spPr>
          <a:xfrm>
            <a:off x="26462419" y="9575274"/>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138" name="Text Placeholder 3"/>
          <p:cNvSpPr>
            <a:spLocks noGrp="1"/>
          </p:cNvSpPr>
          <p:nvPr>
            <p:ph type="body" sz="quarter" idx="158" hasCustomPrompt="1"/>
          </p:nvPr>
        </p:nvSpPr>
        <p:spPr>
          <a:xfrm>
            <a:off x="9151225" y="10063429"/>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9" name="Text Placeholder 5"/>
          <p:cNvSpPr>
            <a:spLocks noGrp="1"/>
          </p:cNvSpPr>
          <p:nvPr>
            <p:ph type="body" sz="quarter" idx="159" hasCustomPrompt="1"/>
          </p:nvPr>
        </p:nvSpPr>
        <p:spPr>
          <a:xfrm>
            <a:off x="9151225" y="9551626"/>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71" name="Text Placeholder 76"/>
          <p:cNvSpPr>
            <a:spLocks noGrp="1"/>
          </p:cNvSpPr>
          <p:nvPr>
            <p:ph type="body" sz="quarter" idx="171" hasCustomPrompt="1"/>
          </p:nvPr>
        </p:nvSpPr>
        <p:spPr>
          <a:xfrm>
            <a:off x="5225143" y="1025918"/>
            <a:ext cx="33440914" cy="598230"/>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2" name="Text Placeholder 76"/>
          <p:cNvSpPr>
            <a:spLocks noGrp="1"/>
          </p:cNvSpPr>
          <p:nvPr>
            <p:ph type="body" sz="quarter" idx="195" hasCustomPrompt="1"/>
          </p:nvPr>
        </p:nvSpPr>
        <p:spPr>
          <a:xfrm>
            <a:off x="5225143" y="1624147"/>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3" name="Text Placeholder 76"/>
          <p:cNvSpPr>
            <a:spLocks noGrp="1"/>
          </p:cNvSpPr>
          <p:nvPr>
            <p:ph type="body" sz="quarter" idx="196" hasCustomPrompt="1"/>
          </p:nvPr>
        </p:nvSpPr>
        <p:spPr>
          <a:xfrm>
            <a:off x="5225143" y="180134"/>
            <a:ext cx="33440914" cy="834414"/>
          </a:xfrm>
          <a:prstGeom prst="rect">
            <a:avLst/>
          </a:prstGeom>
        </p:spPr>
        <p:txBody>
          <a:bodyPr>
            <a:no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29" name="TextBox 28"/>
          <p:cNvSpPr txBox="1"/>
          <p:nvPr userDrawn="1"/>
        </p:nvSpPr>
        <p:spPr>
          <a:xfrm>
            <a:off x="11222182" y="5985164"/>
            <a:ext cx="4073236" cy="307777"/>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4" name="Table 73">
            <a:extLst>
              <a:ext uri="{FF2B5EF4-FFF2-40B4-BE49-F238E27FC236}">
                <a16:creationId xmlns:a16="http://schemas.microsoft.com/office/drawing/2014/main" id="{0FC2D621-373B-DF4B-A5F8-02A77C962352}"/>
              </a:ext>
            </a:extLst>
          </p:cNvPr>
          <p:cNvGraphicFramePr>
            <a:graphicFrameLocks noGrp="1"/>
          </p:cNvGraphicFramePr>
          <p:nvPr userDrawn="1">
            <p:extLst>
              <p:ext uri="{D42A27DB-BD31-4B8C-83A1-F6EECF244321}">
                <p14:modId xmlns:p14="http://schemas.microsoft.com/office/powerpoint/2010/main" val="2454970236"/>
              </p:ext>
            </p:extLst>
          </p:nvPr>
        </p:nvGraphicFramePr>
        <p:xfrm>
          <a:off x="44170587" y="-33325"/>
          <a:ext cx="6173398" cy="16492524"/>
        </p:xfrm>
        <a:graphic>
          <a:graphicData uri="http://schemas.openxmlformats.org/drawingml/2006/table">
            <a:tbl>
              <a:tblPr firstRow="1" bandRow="1">
                <a:tableStyleId>{5C22544A-7EE6-4342-B048-85BDC9FD1C3A}</a:tableStyleId>
              </a:tblPr>
              <a:tblGrid>
                <a:gridCol w="2162933">
                  <a:extLst>
                    <a:ext uri="{9D8B030D-6E8A-4147-A177-3AD203B41FA5}">
                      <a16:colId xmlns:a16="http://schemas.microsoft.com/office/drawing/2014/main" val="20000"/>
                    </a:ext>
                  </a:extLst>
                </a:gridCol>
                <a:gridCol w="758926">
                  <a:extLst>
                    <a:ext uri="{9D8B030D-6E8A-4147-A177-3AD203B41FA5}">
                      <a16:colId xmlns:a16="http://schemas.microsoft.com/office/drawing/2014/main" val="997673227"/>
                    </a:ext>
                  </a:extLst>
                </a:gridCol>
                <a:gridCol w="3251539">
                  <a:extLst>
                    <a:ext uri="{9D8B030D-6E8A-4147-A177-3AD203B41FA5}">
                      <a16:colId xmlns:a16="http://schemas.microsoft.com/office/drawing/2014/main" val="20001"/>
                    </a:ext>
                  </a:extLst>
                </a:gridCol>
              </a:tblGrid>
              <a:tr h="789489">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538868">
                <a:tc gridSpan="2">
                  <a:txBody>
                    <a:bodyPr/>
                    <a:lstStyle/>
                    <a:p>
                      <a:endParaRPr lang="en-US" sz="1200" dirty="0">
                        <a:solidFill>
                          <a:srgbClr val="1F3A4E"/>
                        </a:solidFill>
                      </a:endParaRPr>
                    </a:p>
                  </a:txBody>
                  <a:tcPr marL="182880" marT="137160">
                    <a:blipFill rotWithShape="1">
                      <a:blip r:embed="rId3"/>
                      <a:stretch>
                        <a:fillRect/>
                      </a:stretch>
                    </a:blipFill>
                  </a:tcPr>
                </a:tc>
                <a:tc hMerge="1">
                  <a:txBody>
                    <a:bodyPr/>
                    <a:lstStyle/>
                    <a:p>
                      <a:endParaRPr lang="en-US" sz="2400" dirty="0">
                        <a:solidFill>
                          <a:srgbClr val="1F3A4E"/>
                        </a:solidFill>
                      </a:endParaRPr>
                    </a:p>
                  </a:txBody>
                  <a:tcPr marL="182880" marT="13716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the background master where you can change the template background, column sizes, etc. </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rgbClr val="010101"/>
                    </a:solidFill>
                  </a:tcPr>
                </a:tc>
                <a:extLst>
                  <a:ext uri="{0D108BD9-81ED-4DB2-BD59-A6C34878D82A}">
                    <a16:rowId xmlns:a16="http://schemas.microsoft.com/office/drawing/2014/main" val="10001"/>
                  </a:ext>
                </a:extLst>
              </a:tr>
              <a:tr h="1928723">
                <a:tc gridSpan="2">
                  <a:txBody>
                    <a:bodyPr/>
                    <a:lstStyle/>
                    <a:p>
                      <a:endParaRPr lang="en-US" sz="1200" dirty="0">
                        <a:solidFill>
                          <a:srgbClr val="1F3A4E"/>
                        </a:solidFill>
                      </a:endParaRPr>
                    </a:p>
                  </a:txBody>
                  <a:tcPr marL="182880" marT="137160">
                    <a:blipFill rotWithShape="1">
                      <a:blip r:embed="rId4"/>
                      <a:stretch>
                        <a:fillRect/>
                      </a:stretch>
                    </a:blipFill>
                  </a:tcPr>
                </a:tc>
                <a:tc hMerge="1">
                  <a:txBody>
                    <a:bodyPr/>
                    <a:lstStyle/>
                    <a:p>
                      <a:endParaRPr lang="en-US" sz="2400" dirty="0">
                        <a:solidFill>
                          <a:srgbClr val="1F3A4E"/>
                        </a:solidFill>
                      </a:endParaRPr>
                    </a:p>
                  </a:txBody>
                  <a:tcPr marL="182880" marT="137160">
                    <a:blipFill rotWithShape="1">
                      <a:blip r:embed="rId4"/>
                      <a:stretch>
                        <a:fillRect/>
                      </a:stretch>
                    </a:blipFill>
                  </a:tcPr>
                </a:tc>
                <a:tc row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rgbClr val="010101"/>
                    </a:solidFill>
                  </a:tcPr>
                </a:tc>
                <a:extLst>
                  <a:ext uri="{0D108BD9-81ED-4DB2-BD59-A6C34878D82A}">
                    <a16:rowId xmlns:a16="http://schemas.microsoft.com/office/drawing/2014/main" val="10004"/>
                  </a:ext>
                </a:extLst>
              </a:tr>
              <a:tr h="369707">
                <a:tc gridSpan="2">
                  <a:txBody>
                    <a:bodyPr/>
                    <a:lstStyle/>
                    <a:p>
                      <a:endParaRPr lang="en-US" sz="1200" dirty="0">
                        <a:solidFill>
                          <a:srgbClr val="1F3A4E"/>
                        </a:solidFill>
                      </a:endParaRPr>
                    </a:p>
                  </a:txBody>
                  <a:tcPr marL="182880" marT="137160">
                    <a:solidFill>
                      <a:schemeClr val="tx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357863565"/>
                  </a:ext>
                </a:extLst>
              </a:tr>
              <a:tr h="23270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5">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a:solidFill>
                            <a:srgbClr val="D9D9D9"/>
                          </a:solidFill>
                          <a:latin typeface="Arial" panose="020B0604020202020204" pitchFamily="34" charset="0"/>
                          <a:cs typeface="Arial" panose="020B0604020202020204" pitchFamily="34" charset="0"/>
                        </a:rPr>
                        <a:t>The Quick Start</a:t>
                      </a:r>
                      <a:r>
                        <a:rPr lang="en-US" sz="1200" baseline="0" noProof="0">
                          <a:solidFill>
                            <a:srgbClr val="D9D9D9"/>
                          </a:solidFill>
                          <a:latin typeface="Arial" panose="020B0604020202020204" pitchFamily="34" charset="0"/>
                          <a:cs typeface="Arial" panose="020B0604020202020204" pitchFamily="34" charset="0"/>
                        </a:rPr>
                        <a:t> Guides</a:t>
                      </a:r>
                      <a:r>
                        <a:rPr lang="en-US" sz="1200" noProof="0">
                          <a:solidFill>
                            <a:srgbClr val="D9D9D9"/>
                          </a:solidFill>
                          <a:latin typeface="Arial" panose="020B0604020202020204" pitchFamily="34" charset="0"/>
                          <a:cs typeface="Arial" panose="020B0604020202020204" pitchFamily="34" charset="0"/>
                        </a:rPr>
                        <a:t> </a:t>
                      </a:r>
                      <a:r>
                        <a:rPr lang="en-US" sz="1200" u="sng" noProof="0">
                          <a:solidFill>
                            <a:srgbClr val="D9D9D9"/>
                          </a:solidFill>
                          <a:latin typeface="Arial" panose="020B0604020202020204" pitchFamily="34" charset="0"/>
                          <a:cs typeface="Arial" panose="020B0604020202020204" pitchFamily="34" charset="0"/>
                        </a:rPr>
                        <a:t>are outside the template’s printable area</a:t>
                      </a:r>
                      <a:r>
                        <a:rPr lang="en-US" sz="1200" noProof="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a:solidFill>
                            <a:srgbClr val="D9D9D9"/>
                          </a:solidFill>
                          <a:latin typeface="Arial" panose="020B0604020202020204" pitchFamily="34" charset="0"/>
                          <a:cs typeface="Arial" panose="020B0604020202020204" pitchFamily="34" charset="0"/>
                        </a:rPr>
                        <a:t>To hide the guides click on the </a:t>
                      </a:r>
                      <a:r>
                        <a:rPr lang="en-US" sz="1200" b="1" baseline="0" noProof="0">
                          <a:solidFill>
                            <a:srgbClr val="D9D9D9"/>
                          </a:solidFill>
                          <a:latin typeface="Arial" panose="020B0604020202020204" pitchFamily="34" charset="0"/>
                          <a:cs typeface="Arial" panose="020B0604020202020204" pitchFamily="34" charset="0"/>
                        </a:rPr>
                        <a:t>Home</a:t>
                      </a:r>
                      <a:r>
                        <a:rPr lang="en-US" sz="12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a:solidFill>
                            <a:srgbClr val="D9D9D9"/>
                          </a:solidFill>
                          <a:latin typeface="Arial" panose="020B0604020202020204" pitchFamily="34" charset="0"/>
                          <a:cs typeface="Arial" panose="020B0604020202020204" pitchFamily="34" charset="0"/>
                        </a:rPr>
                        <a:t>Layout</a:t>
                      </a:r>
                      <a:r>
                        <a:rPr lang="en-US" sz="12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a:solidFill>
                            <a:srgbClr val="D9D9D9"/>
                          </a:solidFill>
                          <a:latin typeface="Arial" panose="020B0604020202020204" pitchFamily="34" charset="0"/>
                          <a:cs typeface="Arial" panose="020B0604020202020204" pitchFamily="34" charset="0"/>
                        </a:rPr>
                        <a:t>Without Guides </a:t>
                      </a:r>
                      <a:r>
                        <a:rPr lang="en-US" sz="1200" b="0" baseline="0" noProof="0">
                          <a:solidFill>
                            <a:srgbClr val="D9D9D9"/>
                          </a:solidFill>
                          <a:latin typeface="Arial" panose="020B0604020202020204" pitchFamily="34" charset="0"/>
                          <a:cs typeface="Arial" panose="020B0604020202020204" pitchFamily="34" charset="0"/>
                        </a:rPr>
                        <a:t>layout</a:t>
                      </a:r>
                      <a:r>
                        <a:rPr lang="en-US" sz="1200" baseline="0" noProof="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29825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725301">
                <a:tc gridSpan="2">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2400" dirty="0">
                        <a:solidFill>
                          <a:srgbClr val="1F3A4E"/>
                        </a:solidFill>
                      </a:endParaRPr>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2865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784757">
                <a:tc gridSpan="3">
                  <a:txBody>
                    <a:bodyPr/>
                    <a:lstStyle/>
                    <a:p>
                      <a:endParaRPr lang="en-US" sz="1200" dirty="0">
                        <a:solidFill>
                          <a:srgbClr val="1F3A4E"/>
                        </a:solidFill>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8"/>
                  </a:ext>
                </a:extLst>
              </a:tr>
              <a:tr h="1443835">
                <a:tc>
                  <a:txBody>
                    <a:bodyPr/>
                    <a:lstStyle/>
                    <a:p>
                      <a:pPr>
                        <a:lnSpc>
                          <a:spcPct val="1000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ct val="1000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sz="1050" dirty="0">
                        <a:solidFill>
                          <a:schemeClr val="bg1">
                            <a:lumMod val="85000"/>
                          </a:schemeClr>
                        </a:solidFill>
                        <a:latin typeface="Arial"/>
                        <a:cs typeface="Arial"/>
                      </a:endParaRPr>
                    </a:p>
                  </a:txBody>
                  <a:tcPr marL="182880" marT="137160">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42" name="Rectangle 41"/>
          <p:cNvSpPr/>
          <p:nvPr userDrawn="1"/>
        </p:nvSpPr>
        <p:spPr>
          <a:xfrm rot="10800000">
            <a:off x="-11324" y="15925800"/>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819153" y="16087933"/>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41" name="Rectangle 40"/>
          <p:cNvSpPr/>
          <p:nvPr userDrawn="1"/>
        </p:nvSpPr>
        <p:spPr>
          <a:xfrm>
            <a:off x="0" y="0"/>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flipV="1">
            <a:off x="0" y="2233352"/>
            <a:ext cx="43891199" cy="161866"/>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484255" y="2650761"/>
            <a:ext cx="8269219" cy="1335123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9136738" y="2650761"/>
            <a:ext cx="8269219" cy="1335123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17789221" y="2650761"/>
            <a:ext cx="8269219" cy="1335123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26441704" y="2650761"/>
            <a:ext cx="8269219" cy="1335123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userDrawn="1"/>
        </p:nvSpPr>
        <p:spPr>
          <a:xfrm>
            <a:off x="35094188" y="2650761"/>
            <a:ext cx="8269219" cy="1335123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6" name="Table 65">
            <a:extLst>
              <a:ext uri="{FF2B5EF4-FFF2-40B4-BE49-F238E27FC236}">
                <a16:creationId xmlns:a16="http://schemas.microsoft.com/office/drawing/2014/main" id="{CE11A485-3E45-0D42-8E67-40173601A901}"/>
              </a:ext>
            </a:extLst>
          </p:cNvPr>
          <p:cNvGraphicFramePr>
            <a:graphicFrameLocks noGrp="1"/>
          </p:cNvGraphicFramePr>
          <p:nvPr userDrawn="1">
            <p:extLst>
              <p:ext uri="{D42A27DB-BD31-4B8C-83A1-F6EECF244321}">
                <p14:modId xmlns:p14="http://schemas.microsoft.com/office/powerpoint/2010/main" val="1994589382"/>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7"/>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8"/>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9"/>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10"/>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0BE460FA-62F7-F340-9064-4C715205707A}"/>
              </a:ext>
            </a:extLst>
          </p:cNvPr>
          <p:cNvGraphicFramePr>
            <a:graphicFrameLocks noGrp="1"/>
          </p:cNvGraphicFramePr>
          <p:nvPr userDrawn="1">
            <p:extLst>
              <p:ext uri="{D42A27DB-BD31-4B8C-83A1-F6EECF244321}">
                <p14:modId xmlns:p14="http://schemas.microsoft.com/office/powerpoint/2010/main" val="2486916800"/>
              </p:ext>
            </p:extLst>
          </p:nvPr>
        </p:nvGraphicFramePr>
        <p:xfrm>
          <a:off x="44072222" y="-37434"/>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11">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5">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Rectangle 45"/>
          <p:cNvSpPr/>
          <p:nvPr userDrawn="1"/>
        </p:nvSpPr>
        <p:spPr>
          <a:xfrm rot="10800000">
            <a:off x="-11324" y="15925800"/>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0" y="0"/>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flipV="1">
            <a:off x="0" y="2258290"/>
            <a:ext cx="43891199" cy="161866"/>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819153" y="16116300"/>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49" name="Rounded Rectangle 48"/>
          <p:cNvSpPr/>
          <p:nvPr userDrawn="1"/>
        </p:nvSpPr>
        <p:spPr>
          <a:xfrm>
            <a:off x="466833" y="2629902"/>
            <a:ext cx="8285054"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userDrawn="1"/>
        </p:nvSpPr>
        <p:spPr>
          <a:xfrm>
            <a:off x="9157985" y="2629902"/>
            <a:ext cx="25580973" cy="13373100"/>
          </a:xfrm>
          <a:prstGeom prst="roundRect">
            <a:avLst>
              <a:gd name="adj" fmla="val 124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userDrawn="1"/>
        </p:nvSpPr>
        <p:spPr>
          <a:xfrm>
            <a:off x="35145056" y="2629902"/>
            <a:ext cx="8285054"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 name="Table 52">
            <a:extLst>
              <a:ext uri="{FF2B5EF4-FFF2-40B4-BE49-F238E27FC236}">
                <a16:creationId xmlns:a16="http://schemas.microsoft.com/office/drawing/2014/main" id="{FCAD4BEA-D80E-5249-8D2C-8C51A0DA9CD4}"/>
              </a:ext>
            </a:extLst>
          </p:cNvPr>
          <p:cNvGraphicFramePr>
            <a:graphicFrameLocks noGrp="1"/>
          </p:cNvGraphicFramePr>
          <p:nvPr userDrawn="1">
            <p:extLst>
              <p:ext uri="{D42A27DB-BD31-4B8C-83A1-F6EECF244321}">
                <p14:modId xmlns:p14="http://schemas.microsoft.com/office/powerpoint/2010/main" val="1994589382"/>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D453DD24-33D7-964C-83F8-C34CD96C0B58}"/>
              </a:ext>
            </a:extLst>
          </p:cNvPr>
          <p:cNvGraphicFramePr>
            <a:graphicFrameLocks noGrp="1"/>
          </p:cNvGraphicFramePr>
          <p:nvPr userDrawn="1">
            <p:extLst>
              <p:ext uri="{D42A27DB-BD31-4B8C-83A1-F6EECF244321}">
                <p14:modId xmlns:p14="http://schemas.microsoft.com/office/powerpoint/2010/main" val="2486916800"/>
              </p:ext>
            </p:extLst>
          </p:nvPr>
        </p:nvGraphicFramePr>
        <p:xfrm>
          <a:off x="44072222" y="-37434"/>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p:cNvSpPr/>
          <p:nvPr userDrawn="1"/>
        </p:nvSpPr>
        <p:spPr>
          <a:xfrm rot="10800000">
            <a:off x="-11324" y="15925800"/>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0" y="0"/>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flipV="1">
            <a:off x="0" y="2400188"/>
            <a:ext cx="43891199" cy="161866"/>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819153" y="16116300"/>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57" name="Rounded Rectangle 56"/>
          <p:cNvSpPr/>
          <p:nvPr userDrawn="1"/>
        </p:nvSpPr>
        <p:spPr>
          <a:xfrm>
            <a:off x="488357" y="2767444"/>
            <a:ext cx="8265118" cy="132548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userDrawn="1"/>
        </p:nvSpPr>
        <p:spPr>
          <a:xfrm>
            <a:off x="9131519" y="2767444"/>
            <a:ext cx="8265118" cy="645203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userDrawn="1"/>
        </p:nvSpPr>
        <p:spPr>
          <a:xfrm>
            <a:off x="9131519" y="9555208"/>
            <a:ext cx="8265118" cy="645203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userDrawn="1"/>
        </p:nvSpPr>
        <p:spPr>
          <a:xfrm>
            <a:off x="17844379" y="2767444"/>
            <a:ext cx="8265118" cy="645203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userDrawn="1"/>
        </p:nvSpPr>
        <p:spPr>
          <a:xfrm>
            <a:off x="26488037" y="2767444"/>
            <a:ext cx="8265118" cy="645203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26488037" y="9555208"/>
            <a:ext cx="8265118" cy="645203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userDrawn="1"/>
        </p:nvSpPr>
        <p:spPr>
          <a:xfrm>
            <a:off x="17813040" y="9555208"/>
            <a:ext cx="8265118" cy="645203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35126439" y="2767444"/>
            <a:ext cx="8265118" cy="132548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9" name="Table 48">
            <a:extLst>
              <a:ext uri="{FF2B5EF4-FFF2-40B4-BE49-F238E27FC236}">
                <a16:creationId xmlns:a16="http://schemas.microsoft.com/office/drawing/2014/main" id="{09CD2CDE-BD2B-7744-9DFB-D27D38831B3B}"/>
              </a:ext>
            </a:extLst>
          </p:cNvPr>
          <p:cNvGraphicFramePr>
            <a:graphicFrameLocks noGrp="1"/>
          </p:cNvGraphicFramePr>
          <p:nvPr userDrawn="1">
            <p:extLst>
              <p:ext uri="{D42A27DB-BD31-4B8C-83A1-F6EECF244321}">
                <p14:modId xmlns:p14="http://schemas.microsoft.com/office/powerpoint/2010/main" val="3046842813"/>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7D34F075-DAC3-C547-9E06-76DDAFE7A6CA}"/>
              </a:ext>
            </a:extLst>
          </p:cNvPr>
          <p:cNvGraphicFramePr>
            <a:graphicFrameLocks noGrp="1"/>
          </p:cNvGraphicFramePr>
          <p:nvPr userDrawn="1">
            <p:extLst>
              <p:ext uri="{D42A27DB-BD31-4B8C-83A1-F6EECF244321}">
                <p14:modId xmlns:p14="http://schemas.microsoft.com/office/powerpoint/2010/main" val="2486916800"/>
              </p:ext>
            </p:extLst>
          </p:nvPr>
        </p:nvGraphicFramePr>
        <p:xfrm>
          <a:off x="44072222" y="-37434"/>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 Placeholder 174"/>
          <p:cNvSpPr>
            <a:spLocks noGrp="1"/>
          </p:cNvSpPr>
          <p:nvPr>
            <p:ph type="body" sz="quarter" idx="10"/>
          </p:nvPr>
        </p:nvSpPr>
        <p:spPr/>
        <p:txBody>
          <a:bodyPr/>
          <a:lstStyle/>
          <a:p>
            <a:endParaRPr lang="en-US">
              <a:latin typeface="Times New Roman" panose="02020603050405020304" pitchFamily="18" charset="0"/>
              <a:cs typeface="Times New Roman" panose="02020603050405020304" pitchFamily="18" charset="0"/>
            </a:endParaRPr>
          </a:p>
        </p:txBody>
      </p:sp>
      <p:sp>
        <p:nvSpPr>
          <p:cNvPr id="176" name="Text Placeholder 175"/>
          <p:cNvSpPr>
            <a:spLocks noGrp="1"/>
          </p:cNvSpPr>
          <p:nvPr>
            <p:ph type="body" sz="quarter" idx="11"/>
          </p:nvPr>
        </p:nvSpPr>
        <p:spPr/>
        <p:txBody>
          <a:bodyPr/>
          <a:lstStyle/>
          <a:p>
            <a:endParaRPr lang="en-US"/>
          </a:p>
        </p:txBody>
      </p:sp>
      <p:sp>
        <p:nvSpPr>
          <p:cNvPr id="179" name="Text Placeholder 178"/>
          <p:cNvSpPr>
            <a:spLocks noGrp="1"/>
          </p:cNvSpPr>
          <p:nvPr>
            <p:ph type="body" sz="quarter" idx="20"/>
          </p:nvPr>
        </p:nvSpPr>
        <p:spPr/>
        <p:txBody>
          <a:bodyPr/>
          <a:lstStyle/>
          <a:p>
            <a:endParaRPr lang="en-US"/>
          </a:p>
        </p:txBody>
      </p:sp>
      <p:sp>
        <p:nvSpPr>
          <p:cNvPr id="180" name="Text Placeholder 179"/>
          <p:cNvSpPr>
            <a:spLocks noGrp="1"/>
          </p:cNvSpPr>
          <p:nvPr>
            <p:ph type="body" sz="quarter" idx="2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181" name="Text Placeholder 180"/>
          <p:cNvSpPr>
            <a:spLocks noGrp="1"/>
          </p:cNvSpPr>
          <p:nvPr>
            <p:ph type="body" sz="quarter" idx="22"/>
          </p:nvPr>
        </p:nvSpPr>
        <p:spPr/>
        <p:txBody>
          <a:bodyPr/>
          <a:lstStyle/>
          <a:p>
            <a:endParaRPr lang="en-US"/>
          </a:p>
        </p:txBody>
      </p:sp>
      <p:sp>
        <p:nvSpPr>
          <p:cNvPr id="182" name="Text Placeholder 181"/>
          <p:cNvSpPr>
            <a:spLocks noGrp="1"/>
          </p:cNvSpPr>
          <p:nvPr>
            <p:ph type="body" sz="quarter" idx="23"/>
          </p:nvPr>
        </p:nvSpPr>
        <p:spPr/>
        <p:txBody>
          <a:bodyPr/>
          <a:lstStyle/>
          <a:p>
            <a:endParaRPr lang="en-US">
              <a:latin typeface="Times New Roman" panose="02020603050405020304" pitchFamily="18" charset="0"/>
              <a:cs typeface="Times New Roman" panose="02020603050405020304" pitchFamily="18" charset="0"/>
            </a:endParaRPr>
          </a:p>
        </p:txBody>
      </p:sp>
      <p:sp>
        <p:nvSpPr>
          <p:cNvPr id="183" name="Text Placeholder 182"/>
          <p:cNvSpPr>
            <a:spLocks noGrp="1"/>
          </p:cNvSpPr>
          <p:nvPr>
            <p:ph type="body" sz="quarter" idx="24"/>
          </p:nvPr>
        </p:nvSpPr>
        <p:spPr/>
        <p:txBody>
          <a:bodyPr/>
          <a:lstStyle/>
          <a:p>
            <a:endParaRPr lang="en-US"/>
          </a:p>
        </p:txBody>
      </p:sp>
      <p:sp>
        <p:nvSpPr>
          <p:cNvPr id="184" name="Text Placeholder 183"/>
          <p:cNvSpPr>
            <a:spLocks noGrp="1"/>
          </p:cNvSpPr>
          <p:nvPr>
            <p:ph type="body" sz="quarter" idx="25"/>
          </p:nvPr>
        </p:nvSpPr>
        <p:spPr/>
        <p:txBody>
          <a:bodyPr/>
          <a:lstStyle/>
          <a:p>
            <a:endParaRPr lang="en-US"/>
          </a:p>
        </p:txBody>
      </p:sp>
      <p:sp>
        <p:nvSpPr>
          <p:cNvPr id="185" name="Text Placeholder 184"/>
          <p:cNvSpPr>
            <a:spLocks noGrp="1"/>
          </p:cNvSpPr>
          <p:nvPr>
            <p:ph type="body" sz="quarter" idx="26"/>
          </p:nvPr>
        </p:nvSpPr>
        <p:spPr/>
        <p:txBody>
          <a:bodyPr/>
          <a:lstStyle/>
          <a:p>
            <a:endParaRPr lang="en-US">
              <a:latin typeface="Times New Roman" panose="02020603050405020304" pitchFamily="18" charset="0"/>
              <a:cs typeface="Times New Roman" panose="02020603050405020304" pitchFamily="18" charset="0"/>
            </a:endParaRPr>
          </a:p>
        </p:txBody>
      </p:sp>
      <p:sp>
        <p:nvSpPr>
          <p:cNvPr id="186" name="Text Placeholder 185"/>
          <p:cNvSpPr>
            <a:spLocks noGrp="1"/>
          </p:cNvSpPr>
          <p:nvPr>
            <p:ph type="body" sz="quarter" idx="27"/>
          </p:nvPr>
        </p:nvSpPr>
        <p:spPr/>
        <p:txBody>
          <a:bodyPr/>
          <a:lstStyle/>
          <a:p>
            <a:endParaRPr lang="en-US"/>
          </a:p>
        </p:txBody>
      </p:sp>
      <p:sp>
        <p:nvSpPr>
          <p:cNvPr id="187" name="Text Placeholder 186"/>
          <p:cNvSpPr>
            <a:spLocks noGrp="1"/>
          </p:cNvSpPr>
          <p:nvPr>
            <p:ph type="body" sz="quarter" idx="28"/>
          </p:nvPr>
        </p:nvSpPr>
        <p:spPr/>
        <p:txBody>
          <a:bodyPr/>
          <a:lstStyle/>
          <a:p>
            <a:endParaRPr lang="en-US">
              <a:latin typeface="Times New Roman" panose="02020603050405020304" pitchFamily="18" charset="0"/>
              <a:cs typeface="Times New Roman" panose="02020603050405020304" pitchFamily="18" charset="0"/>
            </a:endParaRPr>
          </a:p>
        </p:txBody>
      </p:sp>
      <p:sp>
        <p:nvSpPr>
          <p:cNvPr id="188" name="Text Placeholder 187"/>
          <p:cNvSpPr>
            <a:spLocks noGrp="1"/>
          </p:cNvSpPr>
          <p:nvPr>
            <p:ph type="body" sz="quarter" idx="29"/>
          </p:nvPr>
        </p:nvSpPr>
        <p:spPr/>
        <p:txBody>
          <a:bodyPr/>
          <a:lstStyle/>
          <a:p>
            <a:endParaRPr lang="en-US"/>
          </a:p>
        </p:txBody>
      </p:sp>
      <p:sp>
        <p:nvSpPr>
          <p:cNvPr id="189" name="Text Placeholder 188"/>
          <p:cNvSpPr>
            <a:spLocks noGrp="1"/>
          </p:cNvSpPr>
          <p:nvPr>
            <p:ph type="body" sz="quarter" idx="30"/>
          </p:nvPr>
        </p:nvSpPr>
        <p:spPr/>
        <p:txBody>
          <a:bodyPr/>
          <a:lstStyle/>
          <a:p>
            <a:endParaRPr lang="en-US">
              <a:latin typeface="Times New Roman" panose="02020603050405020304" pitchFamily="18" charset="0"/>
              <a:cs typeface="Times New Roman" panose="02020603050405020304" pitchFamily="18" charset="0"/>
            </a:endParaRPr>
          </a:p>
        </p:txBody>
      </p:sp>
      <p:sp>
        <p:nvSpPr>
          <p:cNvPr id="190" name="Text Placeholder 189"/>
          <p:cNvSpPr>
            <a:spLocks noGrp="1"/>
          </p:cNvSpPr>
          <p:nvPr>
            <p:ph type="body" sz="quarter" idx="96"/>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202" name="Text Placeholder 201"/>
          <p:cNvSpPr>
            <a:spLocks noGrp="1"/>
          </p:cNvSpPr>
          <p:nvPr>
            <p:ph type="body" sz="quarter" idx="136"/>
          </p:nvPr>
        </p:nvSpPr>
        <p:spPr/>
        <p:txBody>
          <a:bodyPr/>
          <a:lstStyle/>
          <a:p>
            <a:endParaRPr lang="en-US">
              <a:latin typeface="Times New Roman" panose="02020603050405020304" pitchFamily="18" charset="0"/>
              <a:cs typeface="Times New Roman" panose="02020603050405020304" pitchFamily="18" charset="0"/>
            </a:endParaRPr>
          </a:p>
        </p:txBody>
      </p:sp>
      <p:sp>
        <p:nvSpPr>
          <p:cNvPr id="203" name="Text Placeholder 202"/>
          <p:cNvSpPr>
            <a:spLocks noGrp="1"/>
          </p:cNvSpPr>
          <p:nvPr>
            <p:ph type="body" sz="quarter" idx="137"/>
          </p:nvPr>
        </p:nvSpPr>
        <p:spPr/>
        <p:txBody>
          <a:bodyPr/>
          <a:lstStyle/>
          <a:p>
            <a:endParaRPr lang="en-US"/>
          </a:p>
        </p:txBody>
      </p:sp>
      <p:sp>
        <p:nvSpPr>
          <p:cNvPr id="227" name="Text Placeholder 226"/>
          <p:cNvSpPr>
            <a:spLocks noGrp="1"/>
          </p:cNvSpPr>
          <p:nvPr>
            <p:ph type="body" sz="quarter" idx="161"/>
          </p:nvPr>
        </p:nvSpPr>
        <p:spPr>
          <a:xfrm>
            <a:off x="5225143" y="1086878"/>
            <a:ext cx="33440914" cy="598230"/>
          </a:xfrm>
        </p:spPr>
        <p:txBody>
          <a:bodyPr>
            <a:normAutofit fontScale="85000" lnSpcReduction="20000"/>
          </a:bodyPr>
          <a:lstStyle/>
          <a:p>
            <a:endParaRPr lang="en-US" dirty="0">
              <a:solidFill>
                <a:schemeClr val="accent5">
                  <a:lumMod val="50000"/>
                </a:schemeClr>
              </a:solidFill>
            </a:endParaRPr>
          </a:p>
        </p:txBody>
      </p:sp>
      <p:sp>
        <p:nvSpPr>
          <p:cNvPr id="228" name="Text Placeholder 227"/>
          <p:cNvSpPr>
            <a:spLocks noGrp="1"/>
          </p:cNvSpPr>
          <p:nvPr>
            <p:ph type="body" sz="quarter" idx="195"/>
          </p:nvPr>
        </p:nvSpPr>
        <p:spPr>
          <a:xfrm>
            <a:off x="5225143" y="1685107"/>
            <a:ext cx="33440914" cy="634555"/>
          </a:xfrm>
        </p:spPr>
        <p:txBody>
          <a:bodyPr>
            <a:normAutofit lnSpcReduction="10000"/>
          </a:bodyPr>
          <a:lstStyle/>
          <a:p>
            <a:endParaRPr lang="en-US" dirty="0">
              <a:solidFill>
                <a:schemeClr val="accent5">
                  <a:lumMod val="50000"/>
                </a:schemeClr>
              </a:solidFill>
            </a:endParaRPr>
          </a:p>
        </p:txBody>
      </p:sp>
      <p:sp>
        <p:nvSpPr>
          <p:cNvPr id="229" name="Text Placeholder 228"/>
          <p:cNvSpPr>
            <a:spLocks noGrp="1"/>
          </p:cNvSpPr>
          <p:nvPr>
            <p:ph type="body" sz="quarter" idx="196"/>
          </p:nvPr>
        </p:nvSpPr>
        <p:spPr>
          <a:xfrm>
            <a:off x="5225143" y="241094"/>
            <a:ext cx="33440914" cy="834414"/>
          </a:xfrm>
        </p:spPr>
        <p:txBody>
          <a:bodyPr>
            <a:normAutofit fontScale="92500" lnSpcReduction="10000"/>
          </a:bodyPr>
          <a:lstStyle/>
          <a:p>
            <a:endParaRPr lang="en-US" dirty="0">
              <a:solidFill>
                <a:schemeClr val="accent5">
                  <a:lumMod val="50000"/>
                </a:schemeClr>
              </a:solidFill>
            </a:endParaRPr>
          </a:p>
        </p:txBody>
      </p:sp>
    </p:spTree>
    <p:extLst>
      <p:ext uri="{BB962C8B-B14F-4D97-AF65-F5344CB8AC3E}">
        <p14:creationId xmlns:p14="http://schemas.microsoft.com/office/powerpoint/2010/main" val="2826800203"/>
      </p:ext>
    </p:extLst>
  </p:cSld>
  <p:clrMapOvr>
    <a:masterClrMapping/>
  </p:clrMapOvr>
</p:sld>
</file>

<file path=ppt/theme/theme1.xml><?xml version="1.0" encoding="utf-8"?>
<a:theme xmlns:a="http://schemas.openxmlformats.org/drawingml/2006/main" name="PosterPresentations.com-36x96-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PosterPresentations.com-36x96-Template</Template>
  <TotalTime>92</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PosterPresentations.com-36x96-Template</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34</cp:revision>
  <dcterms:created xsi:type="dcterms:W3CDTF">2012-02-06T23:51:39Z</dcterms:created>
  <dcterms:modified xsi:type="dcterms:W3CDTF">2019-08-09T22:07:34Z</dcterms:modified>
</cp:coreProperties>
</file>