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7" r:id="rId2"/>
    <p:sldMasterId id="2147483653" r:id="rId3"/>
  </p:sldMasterIdLst>
  <p:notesMasterIdLst>
    <p:notesMasterId r:id="rId5"/>
  </p:notesMasterIdLst>
  <p:sldIdLst>
    <p:sldId id="256" r:id="rId4"/>
  </p:sldIdLst>
  <p:sldSz cx="27432000" cy="19202400"/>
  <p:notesSz cx="6858000" cy="9144000"/>
  <p:defaultTextStyle>
    <a:defPPr>
      <a:defRPr lang="en-US"/>
    </a:defPPr>
    <a:lvl1pPr marL="0" algn="l" defTabSz="2507943" rtl="0" eaLnBrk="1" latinLnBrk="0" hangingPunct="1">
      <a:defRPr sz="4900" kern="1200">
        <a:solidFill>
          <a:schemeClr val="tx1"/>
        </a:solidFill>
        <a:latin typeface="+mn-lt"/>
        <a:ea typeface="+mn-ea"/>
        <a:cs typeface="+mn-cs"/>
      </a:defRPr>
    </a:lvl1pPr>
    <a:lvl2pPr marL="1253972" algn="l" defTabSz="2507943" rtl="0" eaLnBrk="1" latinLnBrk="0" hangingPunct="1">
      <a:defRPr sz="4900" kern="1200">
        <a:solidFill>
          <a:schemeClr val="tx1"/>
        </a:solidFill>
        <a:latin typeface="+mn-lt"/>
        <a:ea typeface="+mn-ea"/>
        <a:cs typeface="+mn-cs"/>
      </a:defRPr>
    </a:lvl2pPr>
    <a:lvl3pPr marL="2507943" algn="l" defTabSz="2507943" rtl="0" eaLnBrk="1" latinLnBrk="0" hangingPunct="1">
      <a:defRPr sz="4900" kern="1200">
        <a:solidFill>
          <a:schemeClr val="tx1"/>
        </a:solidFill>
        <a:latin typeface="+mn-lt"/>
        <a:ea typeface="+mn-ea"/>
        <a:cs typeface="+mn-cs"/>
      </a:defRPr>
    </a:lvl3pPr>
    <a:lvl4pPr marL="3761915" algn="l" defTabSz="2507943" rtl="0" eaLnBrk="1" latinLnBrk="0" hangingPunct="1">
      <a:defRPr sz="4900" kern="1200">
        <a:solidFill>
          <a:schemeClr val="tx1"/>
        </a:solidFill>
        <a:latin typeface="+mn-lt"/>
        <a:ea typeface="+mn-ea"/>
        <a:cs typeface="+mn-cs"/>
      </a:defRPr>
    </a:lvl4pPr>
    <a:lvl5pPr marL="5015886" algn="l" defTabSz="2507943" rtl="0" eaLnBrk="1" latinLnBrk="0" hangingPunct="1">
      <a:defRPr sz="4900" kern="1200">
        <a:solidFill>
          <a:schemeClr val="tx1"/>
        </a:solidFill>
        <a:latin typeface="+mn-lt"/>
        <a:ea typeface="+mn-ea"/>
        <a:cs typeface="+mn-cs"/>
      </a:defRPr>
    </a:lvl5pPr>
    <a:lvl6pPr marL="6269858" algn="l" defTabSz="2507943" rtl="0" eaLnBrk="1" latinLnBrk="0" hangingPunct="1">
      <a:defRPr sz="4900" kern="1200">
        <a:solidFill>
          <a:schemeClr val="tx1"/>
        </a:solidFill>
        <a:latin typeface="+mn-lt"/>
        <a:ea typeface="+mn-ea"/>
        <a:cs typeface="+mn-cs"/>
      </a:defRPr>
    </a:lvl6pPr>
    <a:lvl7pPr marL="7523830" algn="l" defTabSz="2507943" rtl="0" eaLnBrk="1" latinLnBrk="0" hangingPunct="1">
      <a:defRPr sz="4900" kern="1200">
        <a:solidFill>
          <a:schemeClr val="tx1"/>
        </a:solidFill>
        <a:latin typeface="+mn-lt"/>
        <a:ea typeface="+mn-ea"/>
        <a:cs typeface="+mn-cs"/>
      </a:defRPr>
    </a:lvl7pPr>
    <a:lvl8pPr marL="8777801" algn="l" defTabSz="2507943" rtl="0" eaLnBrk="1" latinLnBrk="0" hangingPunct="1">
      <a:defRPr sz="4900" kern="1200">
        <a:solidFill>
          <a:schemeClr val="tx1"/>
        </a:solidFill>
        <a:latin typeface="+mn-lt"/>
        <a:ea typeface="+mn-ea"/>
        <a:cs typeface="+mn-cs"/>
      </a:defRPr>
    </a:lvl8pPr>
    <a:lvl9pPr marL="10031773" algn="l" defTabSz="2507943" rtl="0" eaLnBrk="1" latinLnBrk="0" hangingPunct="1">
      <a:defRPr sz="4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981">
          <p15:clr>
            <a:srgbClr val="A4A3A4"/>
          </p15:clr>
        </p15:guide>
        <p15:guide id="2" orient="horz" pos="168">
          <p15:clr>
            <a:srgbClr val="A4A3A4"/>
          </p15:clr>
        </p15:guide>
        <p15:guide id="3" orient="horz" pos="11821">
          <p15:clr>
            <a:srgbClr val="A4A3A4"/>
          </p15:clr>
        </p15:guide>
        <p15:guide id="4" orient="horz">
          <p15:clr>
            <a:srgbClr val="A4A3A4"/>
          </p15:clr>
        </p15:guide>
        <p15:guide id="5" pos="363">
          <p15:clr>
            <a:srgbClr val="A4A3A4"/>
          </p15:clr>
        </p15:guide>
        <p15:guide id="6" pos="1691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5FA"/>
    <a:srgbClr val="CDD2DE"/>
    <a:srgbClr val="E3E9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787" autoAdjust="0"/>
    <p:restoredTop sz="94707" autoAdjust="0"/>
  </p:normalViewPr>
  <p:slideViewPr>
    <p:cSldViewPr snapToGrid="0" snapToObjects="1" showGuides="1">
      <p:cViewPr varScale="1">
        <p:scale>
          <a:sx n="44" d="100"/>
          <a:sy n="44" d="100"/>
        </p:scale>
        <p:origin x="1808" y="240"/>
      </p:cViewPr>
      <p:guideLst>
        <p:guide orient="horz" pos="1981"/>
        <p:guide orient="horz" pos="168"/>
        <p:guide orient="horz" pos="11821"/>
        <p:guide orient="horz"/>
        <p:guide pos="363"/>
        <p:guide pos="1691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8/9/19</a:t>
            </a:fld>
            <a:endParaRPr lang="en-US" dirty="0"/>
          </a:p>
        </p:txBody>
      </p:sp>
      <p:sp>
        <p:nvSpPr>
          <p:cNvPr id="4" name="Slide Image Placeholder 3"/>
          <p:cNvSpPr>
            <a:spLocks noGrp="1" noRot="1" noChangeAspect="1"/>
          </p:cNvSpPr>
          <p:nvPr>
            <p:ph type="sldImg" idx="2"/>
          </p:nvPr>
        </p:nvSpPr>
        <p:spPr>
          <a:xfrm>
            <a:off x="979488" y="685800"/>
            <a:ext cx="48990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2955874534"/>
      </p:ext>
    </p:extLst>
  </p:cSld>
  <p:clrMap bg1="lt1" tx1="dk1" bg2="lt2" tx2="dk2" accent1="accent1" accent2="accent2" accent3="accent3" accent4="accent4" accent5="accent5" accent6="accent6" hlink="hlink" folHlink="folHlink"/>
  <p:notesStyle>
    <a:lvl1pPr marL="0" algn="l" defTabSz="2507943" rtl="0" eaLnBrk="1" latinLnBrk="0" hangingPunct="1">
      <a:defRPr sz="3300" kern="1200">
        <a:solidFill>
          <a:schemeClr val="tx1"/>
        </a:solidFill>
        <a:latin typeface="+mn-lt"/>
        <a:ea typeface="+mn-ea"/>
        <a:cs typeface="+mn-cs"/>
      </a:defRPr>
    </a:lvl1pPr>
    <a:lvl2pPr marL="1253972" algn="l" defTabSz="2507943" rtl="0" eaLnBrk="1" latinLnBrk="0" hangingPunct="1">
      <a:defRPr sz="3300" kern="1200">
        <a:solidFill>
          <a:schemeClr val="tx1"/>
        </a:solidFill>
        <a:latin typeface="+mn-lt"/>
        <a:ea typeface="+mn-ea"/>
        <a:cs typeface="+mn-cs"/>
      </a:defRPr>
    </a:lvl2pPr>
    <a:lvl3pPr marL="2507943" algn="l" defTabSz="2507943" rtl="0" eaLnBrk="1" latinLnBrk="0" hangingPunct="1">
      <a:defRPr sz="3300" kern="1200">
        <a:solidFill>
          <a:schemeClr val="tx1"/>
        </a:solidFill>
        <a:latin typeface="+mn-lt"/>
        <a:ea typeface="+mn-ea"/>
        <a:cs typeface="+mn-cs"/>
      </a:defRPr>
    </a:lvl3pPr>
    <a:lvl4pPr marL="3761915" algn="l" defTabSz="2507943" rtl="0" eaLnBrk="1" latinLnBrk="0" hangingPunct="1">
      <a:defRPr sz="3300" kern="1200">
        <a:solidFill>
          <a:schemeClr val="tx1"/>
        </a:solidFill>
        <a:latin typeface="+mn-lt"/>
        <a:ea typeface="+mn-ea"/>
        <a:cs typeface="+mn-cs"/>
      </a:defRPr>
    </a:lvl4pPr>
    <a:lvl5pPr marL="5015886" algn="l" defTabSz="2507943" rtl="0" eaLnBrk="1" latinLnBrk="0" hangingPunct="1">
      <a:defRPr sz="3300" kern="1200">
        <a:solidFill>
          <a:schemeClr val="tx1"/>
        </a:solidFill>
        <a:latin typeface="+mn-lt"/>
        <a:ea typeface="+mn-ea"/>
        <a:cs typeface="+mn-cs"/>
      </a:defRPr>
    </a:lvl5pPr>
    <a:lvl6pPr marL="6269858" algn="l" defTabSz="2507943" rtl="0" eaLnBrk="1" latinLnBrk="0" hangingPunct="1">
      <a:defRPr sz="3300" kern="1200">
        <a:solidFill>
          <a:schemeClr val="tx1"/>
        </a:solidFill>
        <a:latin typeface="+mn-lt"/>
        <a:ea typeface="+mn-ea"/>
        <a:cs typeface="+mn-cs"/>
      </a:defRPr>
    </a:lvl6pPr>
    <a:lvl7pPr marL="7523830" algn="l" defTabSz="2507943" rtl="0" eaLnBrk="1" latinLnBrk="0" hangingPunct="1">
      <a:defRPr sz="3300" kern="1200">
        <a:solidFill>
          <a:schemeClr val="tx1"/>
        </a:solidFill>
        <a:latin typeface="+mn-lt"/>
        <a:ea typeface="+mn-ea"/>
        <a:cs typeface="+mn-cs"/>
      </a:defRPr>
    </a:lvl7pPr>
    <a:lvl8pPr marL="8777801" algn="l" defTabSz="2507943" rtl="0" eaLnBrk="1" latinLnBrk="0" hangingPunct="1">
      <a:defRPr sz="3300" kern="1200">
        <a:solidFill>
          <a:schemeClr val="tx1"/>
        </a:solidFill>
        <a:latin typeface="+mn-lt"/>
        <a:ea typeface="+mn-ea"/>
        <a:cs typeface="+mn-cs"/>
      </a:defRPr>
    </a:lvl8pPr>
    <a:lvl9pPr marL="10031773" algn="l" defTabSz="2507943" rtl="0" eaLnBrk="1" latinLnBrk="0" hangingPunct="1">
      <a:defRPr sz="33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ndard 4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565116" y="3622884"/>
            <a:ext cx="6285508" cy="448461"/>
          </a:xfrm>
          <a:prstGeom prst="rect">
            <a:avLst/>
          </a:prstGeom>
        </p:spPr>
        <p:txBody>
          <a:bodyPr wrap="square" lIns="130622" tIns="130622" rIns="130622" bIns="130622">
            <a:spAutoFit/>
          </a:bodyPr>
          <a:lstStyle>
            <a:lvl1pPr marL="0" indent="0">
              <a:buNone/>
              <a:defRPr sz="12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565116" y="3170996"/>
            <a:ext cx="6280547" cy="413295"/>
          </a:xfrm>
          <a:prstGeom prst="rect">
            <a:avLst/>
          </a:prstGeom>
          <a:noFill/>
        </p:spPr>
        <p:txBody>
          <a:bodyPr lIns="52249" tIns="52249" rIns="52249" bIns="52249" anchor="ctr" anchorCtr="0">
            <a:spAutoFit/>
          </a:bodyPr>
          <a:lstStyle>
            <a:lvl1pPr algn="ctr">
              <a:buNone/>
              <a:defRPr sz="20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565116" y="8298326"/>
            <a:ext cx="6281539" cy="413295"/>
          </a:xfrm>
          <a:prstGeom prst="rect">
            <a:avLst/>
          </a:prstGeom>
          <a:noFill/>
        </p:spPr>
        <p:txBody>
          <a:bodyPr wrap="square" lIns="52249" tIns="52249" rIns="52249" bIns="52249" anchor="ctr" anchorCtr="0">
            <a:spAutoFit/>
          </a:bodyPr>
          <a:lstStyle>
            <a:lvl1pPr algn="ctr">
              <a:buNone/>
              <a:defRPr sz="2000" b="1" u="sng" baseline="0">
                <a:solidFill>
                  <a:schemeClr val="accent5">
                    <a:lumMod val="50000"/>
                  </a:schemeClr>
                </a:solidFill>
              </a:defRPr>
            </a:lvl1pPr>
          </a:lstStyle>
          <a:p>
            <a:pPr lvl="0"/>
            <a:r>
              <a:rPr lang="en-US" dirty="0"/>
              <a:t>(click to edit)  OBJECTIVES</a:t>
            </a:r>
          </a:p>
        </p:txBody>
      </p:sp>
      <p:sp>
        <p:nvSpPr>
          <p:cNvPr id="21" name="Text Placeholder 3"/>
          <p:cNvSpPr>
            <a:spLocks noGrp="1"/>
          </p:cNvSpPr>
          <p:nvPr>
            <p:ph type="body" sz="quarter" idx="21" hasCustomPrompt="1"/>
          </p:nvPr>
        </p:nvSpPr>
        <p:spPr>
          <a:xfrm>
            <a:off x="7241978" y="3594190"/>
            <a:ext cx="6280546" cy="448461"/>
          </a:xfrm>
          <a:prstGeom prst="rect">
            <a:avLst/>
          </a:prstGeom>
        </p:spPr>
        <p:txBody>
          <a:bodyPr wrap="square" lIns="130622" tIns="130622" rIns="130622" bIns="130622">
            <a:spAutoFit/>
          </a:bodyPr>
          <a:lstStyle>
            <a:lvl1pPr marL="0" indent="0">
              <a:buNone/>
              <a:defRPr sz="12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7232897" y="3170996"/>
            <a:ext cx="6280547" cy="413295"/>
          </a:xfrm>
          <a:prstGeom prst="rect">
            <a:avLst/>
          </a:prstGeom>
          <a:noFill/>
        </p:spPr>
        <p:txBody>
          <a:bodyPr lIns="52249" tIns="52249" rIns="52249" bIns="52249" anchor="ctr" anchorCtr="0">
            <a:spAutoFit/>
          </a:bodyPr>
          <a:lstStyle>
            <a:lvl1pPr algn="ctr">
              <a:buNone/>
              <a:defRPr sz="2000" b="1" u="sng" baseline="0">
                <a:solidFill>
                  <a:schemeClr val="accent5">
                    <a:lumMod val="50000"/>
                  </a:schemeClr>
                </a:solidFill>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13911462" y="3598821"/>
            <a:ext cx="6280546" cy="448461"/>
          </a:xfrm>
          <a:prstGeom prst="rect">
            <a:avLst/>
          </a:prstGeom>
        </p:spPr>
        <p:txBody>
          <a:bodyPr wrap="square" lIns="130622" tIns="130622" rIns="130622" bIns="130622">
            <a:spAutoFit/>
          </a:bodyPr>
          <a:lstStyle>
            <a:lvl1pPr marL="0" indent="0">
              <a:buNone/>
              <a:defRPr sz="12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3900678" y="3170996"/>
            <a:ext cx="6286500" cy="413295"/>
          </a:xfrm>
          <a:prstGeom prst="rect">
            <a:avLst/>
          </a:prstGeom>
          <a:noFill/>
        </p:spPr>
        <p:txBody>
          <a:bodyPr lIns="52249" tIns="52249" rIns="52249" bIns="52249" anchor="ctr" anchorCtr="0">
            <a:spAutoFit/>
          </a:bodyPr>
          <a:lstStyle>
            <a:lvl1pPr algn="ctr">
              <a:buNone/>
              <a:defRPr sz="2000" b="1" u="sng" baseline="0">
                <a:solidFill>
                  <a:schemeClr val="accent5">
                    <a:lumMod val="50000"/>
                  </a:schemeClr>
                </a:solidFill>
              </a:defRPr>
            </a:lvl1pPr>
          </a:lstStyle>
          <a:p>
            <a:pPr lvl="0"/>
            <a:r>
              <a:rPr lang="en-US" dirty="0"/>
              <a:t>(click to edit)  RESULTS</a:t>
            </a:r>
          </a:p>
        </p:txBody>
      </p:sp>
      <p:sp>
        <p:nvSpPr>
          <p:cNvPr id="25" name="Text Placeholder 5"/>
          <p:cNvSpPr>
            <a:spLocks noGrp="1"/>
          </p:cNvSpPr>
          <p:nvPr>
            <p:ph type="body" sz="quarter" idx="25" hasCustomPrompt="1"/>
          </p:nvPr>
        </p:nvSpPr>
        <p:spPr>
          <a:xfrm>
            <a:off x="20574412" y="3170996"/>
            <a:ext cx="6279386" cy="413295"/>
          </a:xfrm>
          <a:prstGeom prst="rect">
            <a:avLst/>
          </a:prstGeom>
          <a:noFill/>
        </p:spPr>
        <p:txBody>
          <a:bodyPr wrap="square" lIns="52249" tIns="52249" rIns="52249" bIns="52249" anchor="ctr" anchorCtr="0">
            <a:spAutoFit/>
          </a:bodyPr>
          <a:lstStyle>
            <a:lvl1pPr algn="ctr">
              <a:buNone/>
              <a:defRPr sz="20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20574412" y="3598821"/>
            <a:ext cx="6279386" cy="448461"/>
          </a:xfrm>
          <a:prstGeom prst="rect">
            <a:avLst/>
          </a:prstGeom>
        </p:spPr>
        <p:txBody>
          <a:bodyPr wrap="square" lIns="130622" tIns="130622" rIns="130622" bIns="130622">
            <a:spAutoFit/>
          </a:bodyPr>
          <a:lstStyle>
            <a:lvl1pPr marL="0" indent="0">
              <a:buNone/>
              <a:defRPr sz="12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0574412" y="8333457"/>
            <a:ext cx="6279386" cy="413295"/>
          </a:xfrm>
          <a:prstGeom prst="rect">
            <a:avLst/>
          </a:prstGeom>
          <a:noFill/>
        </p:spPr>
        <p:txBody>
          <a:bodyPr wrap="square" lIns="52249" tIns="52249" rIns="52249" bIns="52249" anchor="ctr" anchorCtr="0">
            <a:spAutoFit/>
          </a:bodyPr>
          <a:lstStyle>
            <a:lvl1pPr algn="ctr">
              <a:buNone/>
              <a:defRPr sz="20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20574412" y="8756651"/>
            <a:ext cx="6282531" cy="448461"/>
          </a:xfrm>
          <a:prstGeom prst="rect">
            <a:avLst/>
          </a:prstGeom>
        </p:spPr>
        <p:txBody>
          <a:bodyPr wrap="square" lIns="130622" tIns="130622" rIns="130622" bIns="130622">
            <a:spAutoFit/>
          </a:bodyPr>
          <a:lstStyle>
            <a:lvl1pPr marL="0" indent="0">
              <a:buNone/>
              <a:defRPr sz="12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0574412" y="14987344"/>
            <a:ext cx="6279386" cy="413295"/>
          </a:xfrm>
          <a:prstGeom prst="rect">
            <a:avLst/>
          </a:prstGeom>
          <a:noFill/>
        </p:spPr>
        <p:txBody>
          <a:bodyPr wrap="square" lIns="52249" tIns="52249" rIns="52249" bIns="52249" anchor="ctr" anchorCtr="0">
            <a:spAutoFit/>
          </a:bodyPr>
          <a:lstStyle>
            <a:lvl1pPr algn="ctr">
              <a:buNone/>
              <a:defRPr sz="2000" b="1" u="sng" baseline="0">
                <a:solidFill>
                  <a:schemeClr val="accent5">
                    <a:lumMod val="50000"/>
                  </a:schemeClr>
                </a:solidFill>
              </a:defRPr>
            </a:lvl1pPr>
          </a:lstStyle>
          <a:p>
            <a:pPr lvl="0"/>
            <a:r>
              <a:rPr lang="en-US" dirty="0"/>
              <a:t>(click to edit)  ACKNOWLEDGEMENTS</a:t>
            </a:r>
          </a:p>
        </p:txBody>
      </p:sp>
      <p:sp>
        <p:nvSpPr>
          <p:cNvPr id="30" name="Text Placeholder 3"/>
          <p:cNvSpPr>
            <a:spLocks noGrp="1"/>
          </p:cNvSpPr>
          <p:nvPr>
            <p:ph type="body" sz="quarter" idx="30" hasCustomPrompt="1"/>
          </p:nvPr>
        </p:nvSpPr>
        <p:spPr>
          <a:xfrm>
            <a:off x="20574412" y="15410538"/>
            <a:ext cx="6282531" cy="448461"/>
          </a:xfrm>
          <a:prstGeom prst="rect">
            <a:avLst/>
          </a:prstGeom>
        </p:spPr>
        <p:txBody>
          <a:bodyPr wrap="square" lIns="130622" tIns="130622" rIns="130622" bIns="130622">
            <a:spAutoFit/>
          </a:bodyPr>
          <a:lstStyle>
            <a:lvl1pPr marL="0" indent="0">
              <a:buNone/>
              <a:defRPr sz="12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565116" y="8721738"/>
            <a:ext cx="6285508" cy="448461"/>
          </a:xfrm>
          <a:prstGeom prst="rect">
            <a:avLst/>
          </a:prstGeom>
        </p:spPr>
        <p:txBody>
          <a:bodyPr wrap="square" lIns="130622" tIns="130622" rIns="130622" bIns="130622">
            <a:spAutoFit/>
          </a:bodyPr>
          <a:lstStyle>
            <a:lvl1pPr marL="0" indent="0">
              <a:buNone/>
              <a:defRPr sz="12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76" name="Text Placeholder 76"/>
          <p:cNvSpPr>
            <a:spLocks noGrp="1"/>
          </p:cNvSpPr>
          <p:nvPr>
            <p:ph type="body" sz="quarter" idx="150" hasCustomPrompt="1"/>
          </p:nvPr>
        </p:nvSpPr>
        <p:spPr>
          <a:xfrm>
            <a:off x="3662362" y="1300596"/>
            <a:ext cx="20107276" cy="598230"/>
          </a:xfrm>
          <a:prstGeom prst="rect">
            <a:avLst/>
          </a:prstGeom>
        </p:spPr>
        <p:txBody>
          <a:bodyPr>
            <a:normAutofit/>
          </a:bodyPr>
          <a:lstStyle>
            <a:lvl1pPr algn="ctr">
              <a:buFontTx/>
              <a:buNone/>
              <a:defRPr sz="4000">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77" name="Text Placeholder 76"/>
          <p:cNvSpPr>
            <a:spLocks noGrp="1"/>
          </p:cNvSpPr>
          <p:nvPr>
            <p:ph type="body" sz="quarter" idx="184" hasCustomPrompt="1"/>
          </p:nvPr>
        </p:nvSpPr>
        <p:spPr>
          <a:xfrm>
            <a:off x="3662362" y="1972967"/>
            <a:ext cx="20107276" cy="634555"/>
          </a:xfrm>
          <a:prstGeom prst="rect">
            <a:avLst/>
          </a:prstGeom>
        </p:spPr>
        <p:txBody>
          <a:bodyPr>
            <a:normAutofit/>
          </a:bodyPr>
          <a:lstStyle>
            <a:lvl1pPr algn="ctr">
              <a:buFontTx/>
              <a:buNone/>
              <a:defRPr sz="3200">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78" name="Text Placeholder 76"/>
          <p:cNvSpPr>
            <a:spLocks noGrp="1"/>
          </p:cNvSpPr>
          <p:nvPr>
            <p:ph type="body" sz="quarter" idx="185" hasCustomPrompt="1"/>
          </p:nvPr>
        </p:nvSpPr>
        <p:spPr>
          <a:xfrm>
            <a:off x="3662362" y="430098"/>
            <a:ext cx="20107276" cy="834414"/>
          </a:xfrm>
          <a:prstGeom prst="rect">
            <a:avLst/>
          </a:prstGeom>
        </p:spPr>
        <p:txBody>
          <a:bodyPr>
            <a:noAutofit/>
          </a:bodyPr>
          <a:lstStyle>
            <a:lvl1pPr algn="ctr">
              <a:buFontTx/>
              <a:buNone/>
              <a:defRPr sz="5400" b="1">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ndard 3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589179" y="3574758"/>
            <a:ext cx="8494548" cy="448461"/>
          </a:xfrm>
          <a:prstGeom prst="rect">
            <a:avLst/>
          </a:prstGeom>
        </p:spPr>
        <p:txBody>
          <a:bodyPr wrap="square" lIns="130622" tIns="130622" rIns="130622" bIns="130622">
            <a:spAutoFit/>
          </a:bodyPr>
          <a:lstStyle>
            <a:lvl1pPr marL="195933" indent="-195933">
              <a:buNone/>
              <a:defRPr sz="12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589179" y="3143870"/>
            <a:ext cx="8483204"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(click to add) INTRODUCTION or ABSTRACT</a:t>
            </a:r>
          </a:p>
        </p:txBody>
      </p:sp>
      <p:sp>
        <p:nvSpPr>
          <p:cNvPr id="19" name="Text Placeholder 3"/>
          <p:cNvSpPr>
            <a:spLocks noGrp="1"/>
          </p:cNvSpPr>
          <p:nvPr>
            <p:ph type="body" sz="quarter" idx="19" hasCustomPrompt="1"/>
          </p:nvPr>
        </p:nvSpPr>
        <p:spPr>
          <a:xfrm>
            <a:off x="589179" y="10521359"/>
            <a:ext cx="8495540" cy="448461"/>
          </a:xfrm>
          <a:prstGeom prst="rect">
            <a:avLst/>
          </a:prstGeom>
        </p:spPr>
        <p:txBody>
          <a:bodyPr wrap="square" lIns="130622" tIns="130622" rIns="130622" bIns="130622">
            <a:spAutoFit/>
          </a:bodyPr>
          <a:lstStyle>
            <a:lvl1pPr marL="195933" indent="-195933">
              <a:buNone/>
              <a:defRPr sz="12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20" name="Text Placeholder 5"/>
          <p:cNvSpPr>
            <a:spLocks noGrp="1"/>
          </p:cNvSpPr>
          <p:nvPr>
            <p:ph type="body" sz="quarter" idx="20" hasCustomPrompt="1"/>
          </p:nvPr>
        </p:nvSpPr>
        <p:spPr>
          <a:xfrm>
            <a:off x="589179" y="10058401"/>
            <a:ext cx="8483203"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(click to add)  OBJECTIVES</a:t>
            </a:r>
          </a:p>
        </p:txBody>
      </p:sp>
      <p:sp>
        <p:nvSpPr>
          <p:cNvPr id="21" name="Text Placeholder 3"/>
          <p:cNvSpPr>
            <a:spLocks noGrp="1"/>
          </p:cNvSpPr>
          <p:nvPr>
            <p:ph type="body" sz="quarter" idx="21" hasCustomPrompt="1"/>
          </p:nvPr>
        </p:nvSpPr>
        <p:spPr>
          <a:xfrm>
            <a:off x="9471423" y="12427411"/>
            <a:ext cx="8482209" cy="448461"/>
          </a:xfrm>
          <a:prstGeom prst="rect">
            <a:avLst/>
          </a:prstGeom>
        </p:spPr>
        <p:txBody>
          <a:bodyPr wrap="square" lIns="130622" tIns="130622" rIns="130622" bIns="130622">
            <a:spAutoFit/>
          </a:bodyPr>
          <a:lstStyle>
            <a:lvl1pPr marL="195933" indent="-195933">
              <a:buNone/>
              <a:defRPr sz="12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9471423" y="12001154"/>
            <a:ext cx="848220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(click to add)  MATERIALS &amp; METHODS</a:t>
            </a:r>
          </a:p>
        </p:txBody>
      </p:sp>
      <p:sp>
        <p:nvSpPr>
          <p:cNvPr id="23" name="Text Placeholder 3"/>
          <p:cNvSpPr>
            <a:spLocks noGrp="1"/>
          </p:cNvSpPr>
          <p:nvPr>
            <p:ph type="body" sz="quarter" idx="23" hasCustomPrompt="1"/>
          </p:nvPr>
        </p:nvSpPr>
        <p:spPr>
          <a:xfrm>
            <a:off x="9476384" y="3579388"/>
            <a:ext cx="8482209" cy="448461"/>
          </a:xfrm>
          <a:prstGeom prst="rect">
            <a:avLst/>
          </a:prstGeom>
        </p:spPr>
        <p:txBody>
          <a:bodyPr wrap="square" lIns="130622" tIns="130622" rIns="130622" bIns="130622">
            <a:spAutoFit/>
          </a:bodyPr>
          <a:lstStyle>
            <a:lvl1pPr marL="195933" indent="-195933">
              <a:buNone/>
              <a:defRPr sz="12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9471422" y="3143870"/>
            <a:ext cx="8487172"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(click to add)  RESULTS</a:t>
            </a:r>
          </a:p>
        </p:txBody>
      </p:sp>
      <p:sp>
        <p:nvSpPr>
          <p:cNvPr id="25" name="Text Placeholder 5"/>
          <p:cNvSpPr>
            <a:spLocks noGrp="1"/>
          </p:cNvSpPr>
          <p:nvPr>
            <p:ph type="body" sz="quarter" idx="25" hasCustomPrompt="1"/>
          </p:nvPr>
        </p:nvSpPr>
        <p:spPr>
          <a:xfrm>
            <a:off x="18372338" y="3143870"/>
            <a:ext cx="8485018"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(click to add)  CONCLUSIONS</a:t>
            </a:r>
          </a:p>
        </p:txBody>
      </p:sp>
      <p:sp>
        <p:nvSpPr>
          <p:cNvPr id="26" name="Text Placeholder 3"/>
          <p:cNvSpPr>
            <a:spLocks noGrp="1"/>
          </p:cNvSpPr>
          <p:nvPr>
            <p:ph type="body" sz="quarter" idx="26" hasCustomPrompt="1"/>
          </p:nvPr>
        </p:nvSpPr>
        <p:spPr>
          <a:xfrm>
            <a:off x="18372338" y="3574758"/>
            <a:ext cx="8485018" cy="448461"/>
          </a:xfrm>
          <a:prstGeom prst="rect">
            <a:avLst/>
          </a:prstGeom>
        </p:spPr>
        <p:txBody>
          <a:bodyPr wrap="square" lIns="130622" tIns="130622" rIns="130622" bIns="130622">
            <a:spAutoFit/>
          </a:bodyPr>
          <a:lstStyle>
            <a:lvl1pPr marL="195933" indent="-195933">
              <a:buNone/>
              <a:defRPr sz="12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18372338" y="10039671"/>
            <a:ext cx="8485018"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(click to add)  REFERENCES</a:t>
            </a:r>
          </a:p>
        </p:txBody>
      </p:sp>
      <p:sp>
        <p:nvSpPr>
          <p:cNvPr id="28" name="Text Placeholder 3"/>
          <p:cNvSpPr>
            <a:spLocks noGrp="1"/>
          </p:cNvSpPr>
          <p:nvPr>
            <p:ph type="body" sz="quarter" idx="28" hasCustomPrompt="1"/>
          </p:nvPr>
        </p:nvSpPr>
        <p:spPr>
          <a:xfrm>
            <a:off x="18370766" y="10470559"/>
            <a:ext cx="8488163" cy="448461"/>
          </a:xfrm>
          <a:prstGeom prst="rect">
            <a:avLst/>
          </a:prstGeom>
        </p:spPr>
        <p:txBody>
          <a:bodyPr wrap="square" lIns="130622" tIns="130622" rIns="130622" bIns="130622">
            <a:spAutoFit/>
          </a:bodyPr>
          <a:lstStyle>
            <a:lvl1pPr marL="195933" indent="-195933">
              <a:buNone/>
              <a:defRPr sz="12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18372338" y="14979650"/>
            <a:ext cx="8485018"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(click to add)  ACKNOWLEDGEMENTS  or  CONTACT</a:t>
            </a:r>
          </a:p>
        </p:txBody>
      </p:sp>
      <p:sp>
        <p:nvSpPr>
          <p:cNvPr id="30" name="Text Placeholder 3"/>
          <p:cNvSpPr>
            <a:spLocks noGrp="1"/>
          </p:cNvSpPr>
          <p:nvPr>
            <p:ph type="body" sz="quarter" idx="30" hasCustomPrompt="1"/>
          </p:nvPr>
        </p:nvSpPr>
        <p:spPr>
          <a:xfrm>
            <a:off x="18370766" y="15410538"/>
            <a:ext cx="8488163" cy="448461"/>
          </a:xfrm>
          <a:prstGeom prst="rect">
            <a:avLst/>
          </a:prstGeom>
        </p:spPr>
        <p:txBody>
          <a:bodyPr wrap="square" lIns="130622" tIns="130622" rIns="130622" bIns="130622">
            <a:spAutoFit/>
          </a:bodyPr>
          <a:lstStyle>
            <a:lvl1pPr marL="195933" indent="-195933">
              <a:buNone/>
              <a:defRPr sz="12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70" name="Text Placeholder 76"/>
          <p:cNvSpPr>
            <a:spLocks noGrp="1"/>
          </p:cNvSpPr>
          <p:nvPr>
            <p:ph type="body" sz="quarter" idx="150" hasCustomPrompt="1"/>
          </p:nvPr>
        </p:nvSpPr>
        <p:spPr>
          <a:xfrm>
            <a:off x="3662362" y="1300596"/>
            <a:ext cx="20107276" cy="598230"/>
          </a:xfrm>
          <a:prstGeom prst="rect">
            <a:avLst/>
          </a:prstGeom>
        </p:spPr>
        <p:txBody>
          <a:bodyPr>
            <a:normAutofit/>
          </a:bodyPr>
          <a:lstStyle>
            <a:lvl1pPr algn="ctr">
              <a:buFontTx/>
              <a:buNone/>
              <a:defRPr sz="4000">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71" name="Text Placeholder 76"/>
          <p:cNvSpPr>
            <a:spLocks noGrp="1"/>
          </p:cNvSpPr>
          <p:nvPr>
            <p:ph type="body" sz="quarter" idx="184" hasCustomPrompt="1"/>
          </p:nvPr>
        </p:nvSpPr>
        <p:spPr>
          <a:xfrm>
            <a:off x="3662362" y="1972967"/>
            <a:ext cx="20107276" cy="634555"/>
          </a:xfrm>
          <a:prstGeom prst="rect">
            <a:avLst/>
          </a:prstGeom>
        </p:spPr>
        <p:txBody>
          <a:bodyPr>
            <a:normAutofit/>
          </a:bodyPr>
          <a:lstStyle>
            <a:lvl1pPr algn="ctr">
              <a:buFontTx/>
              <a:buNone/>
              <a:defRPr sz="3200">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73" name="Text Placeholder 76"/>
          <p:cNvSpPr>
            <a:spLocks noGrp="1"/>
          </p:cNvSpPr>
          <p:nvPr>
            <p:ph type="body" sz="quarter" idx="185" hasCustomPrompt="1"/>
          </p:nvPr>
        </p:nvSpPr>
        <p:spPr>
          <a:xfrm>
            <a:off x="3662362" y="430098"/>
            <a:ext cx="20107276" cy="834414"/>
          </a:xfrm>
          <a:prstGeom prst="rect">
            <a:avLst/>
          </a:prstGeom>
        </p:spPr>
        <p:txBody>
          <a:bodyPr>
            <a:noAutofit/>
          </a:bodyPr>
          <a:lstStyle>
            <a:lvl1pPr algn="ctr">
              <a:buFontTx/>
              <a:buNone/>
              <a:defRPr sz="5400" b="1">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
        <p:nvSpPr>
          <p:cNvPr id="58" name="TextBox 57"/>
          <p:cNvSpPr txBox="1"/>
          <p:nvPr userDrawn="1"/>
        </p:nvSpPr>
        <p:spPr>
          <a:xfrm>
            <a:off x="9625263" y="6256421"/>
            <a:ext cx="3344779" cy="276999"/>
          </a:xfrm>
          <a:prstGeom prst="rect">
            <a:avLst/>
          </a:prstGeom>
          <a:noFill/>
        </p:spPr>
        <p:txBody>
          <a:bodyPr wrap="square" rtlCol="0">
            <a:spAutoFit/>
          </a:bodyPr>
          <a:lstStyle/>
          <a:p>
            <a:endParaRPr lang="en-US" sz="1200" dirty="0">
              <a:latin typeface="Times New Roman" panose="02020603050405020304" pitchFamily="18" charset="0"/>
              <a:cs typeface="Times New Roman" panose="02020603050405020304" pitchFamily="18"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ide center column">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565116" y="3502569"/>
            <a:ext cx="6285508" cy="448461"/>
          </a:xfrm>
          <a:prstGeom prst="rect">
            <a:avLst/>
          </a:prstGeom>
        </p:spPr>
        <p:txBody>
          <a:bodyPr wrap="square" lIns="130622" tIns="130622" rIns="130622" bIns="130622">
            <a:spAutoFit/>
          </a:bodyPr>
          <a:lstStyle>
            <a:lvl1pPr marL="195933" indent="-195933">
              <a:buNone/>
              <a:defRPr sz="12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Enter your text here</a:t>
            </a:r>
          </a:p>
        </p:txBody>
      </p:sp>
      <p:sp>
        <p:nvSpPr>
          <p:cNvPr id="6" name="Text Placeholder 5"/>
          <p:cNvSpPr>
            <a:spLocks noGrp="1"/>
          </p:cNvSpPr>
          <p:nvPr>
            <p:ph type="body" sz="quarter" idx="11" hasCustomPrompt="1"/>
          </p:nvPr>
        </p:nvSpPr>
        <p:spPr>
          <a:xfrm>
            <a:off x="576462" y="3071681"/>
            <a:ext cx="6280547" cy="428684"/>
          </a:xfrm>
          <a:prstGeom prst="rect">
            <a:avLst/>
          </a:prstGeom>
          <a:noFill/>
        </p:spPr>
        <p:txBody>
          <a:bodyPr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(click to add) INTRODUCTION or ABSTRACT</a:t>
            </a:r>
          </a:p>
        </p:txBody>
      </p:sp>
      <p:sp>
        <p:nvSpPr>
          <p:cNvPr id="19" name="Text Placeholder 3"/>
          <p:cNvSpPr>
            <a:spLocks noGrp="1"/>
          </p:cNvSpPr>
          <p:nvPr>
            <p:ph type="body" sz="quarter" idx="19" hasCustomPrompt="1"/>
          </p:nvPr>
        </p:nvSpPr>
        <p:spPr>
          <a:xfrm>
            <a:off x="564124" y="8702790"/>
            <a:ext cx="6286500" cy="448461"/>
          </a:xfrm>
          <a:prstGeom prst="rect">
            <a:avLst/>
          </a:prstGeom>
        </p:spPr>
        <p:txBody>
          <a:bodyPr wrap="square" lIns="130622" tIns="130622" rIns="130622" bIns="130622">
            <a:spAutoFit/>
          </a:bodyPr>
          <a:lstStyle>
            <a:lvl1pPr marL="195933" indent="-195933">
              <a:buNone/>
              <a:defRPr sz="12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Enter your text here</a:t>
            </a:r>
          </a:p>
        </p:txBody>
      </p:sp>
      <p:sp>
        <p:nvSpPr>
          <p:cNvPr id="20" name="Text Placeholder 5"/>
          <p:cNvSpPr>
            <a:spLocks noGrp="1"/>
          </p:cNvSpPr>
          <p:nvPr>
            <p:ph type="body" sz="quarter" idx="20" hasCustomPrompt="1"/>
          </p:nvPr>
        </p:nvSpPr>
        <p:spPr>
          <a:xfrm>
            <a:off x="576461" y="8290632"/>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(click to add)  OBJECTIVES</a:t>
            </a:r>
          </a:p>
        </p:txBody>
      </p:sp>
      <p:sp>
        <p:nvSpPr>
          <p:cNvPr id="21" name="Text Placeholder 3"/>
          <p:cNvSpPr>
            <a:spLocks noGrp="1"/>
          </p:cNvSpPr>
          <p:nvPr>
            <p:ph type="body" sz="quarter" idx="21" hasCustomPrompt="1"/>
          </p:nvPr>
        </p:nvSpPr>
        <p:spPr>
          <a:xfrm>
            <a:off x="7241977" y="3497938"/>
            <a:ext cx="12950030" cy="448461"/>
          </a:xfrm>
          <a:prstGeom prst="rect">
            <a:avLst/>
          </a:prstGeom>
        </p:spPr>
        <p:txBody>
          <a:bodyPr wrap="square" lIns="130622" tIns="130622" rIns="130622" bIns="130622">
            <a:spAutoFit/>
          </a:bodyPr>
          <a:lstStyle>
            <a:lvl1pPr marL="195933" indent="-195933">
              <a:buNone/>
              <a:defRPr sz="12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Enter your text here</a:t>
            </a:r>
          </a:p>
        </p:txBody>
      </p:sp>
      <p:sp>
        <p:nvSpPr>
          <p:cNvPr id="22" name="Text Placeholder 5"/>
          <p:cNvSpPr>
            <a:spLocks noGrp="1"/>
          </p:cNvSpPr>
          <p:nvPr>
            <p:ph type="body" sz="quarter" idx="22" hasCustomPrompt="1"/>
          </p:nvPr>
        </p:nvSpPr>
        <p:spPr>
          <a:xfrm>
            <a:off x="7241978" y="3071681"/>
            <a:ext cx="12950031"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(header)  MATERIALS &amp; METHODS</a:t>
            </a:r>
          </a:p>
        </p:txBody>
      </p:sp>
      <p:sp>
        <p:nvSpPr>
          <p:cNvPr id="23" name="Text Placeholder 3"/>
          <p:cNvSpPr>
            <a:spLocks noGrp="1"/>
          </p:cNvSpPr>
          <p:nvPr>
            <p:ph type="body" sz="quarter" idx="23" hasCustomPrompt="1"/>
          </p:nvPr>
        </p:nvSpPr>
        <p:spPr>
          <a:xfrm>
            <a:off x="7241978" y="12724489"/>
            <a:ext cx="12950031" cy="448461"/>
          </a:xfrm>
          <a:prstGeom prst="rect">
            <a:avLst/>
          </a:prstGeom>
        </p:spPr>
        <p:txBody>
          <a:bodyPr wrap="square" lIns="130622" tIns="130622" rIns="130622" bIns="130622">
            <a:spAutoFit/>
          </a:bodyPr>
          <a:lstStyle>
            <a:lvl1pPr marL="195933" indent="-195933">
              <a:buNone/>
              <a:defRPr sz="12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Enter your text here</a:t>
            </a:r>
          </a:p>
        </p:txBody>
      </p:sp>
      <p:sp>
        <p:nvSpPr>
          <p:cNvPr id="24" name="Text Placeholder 5"/>
          <p:cNvSpPr>
            <a:spLocks noGrp="1"/>
          </p:cNvSpPr>
          <p:nvPr>
            <p:ph type="body" sz="quarter" idx="24" hasCustomPrompt="1"/>
          </p:nvPr>
        </p:nvSpPr>
        <p:spPr>
          <a:xfrm>
            <a:off x="7241977" y="12293601"/>
            <a:ext cx="12950031"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(click to add)  RESULTS</a:t>
            </a:r>
          </a:p>
        </p:txBody>
      </p:sp>
      <p:sp>
        <p:nvSpPr>
          <p:cNvPr id="25" name="Text Placeholder 5"/>
          <p:cNvSpPr>
            <a:spLocks noGrp="1"/>
          </p:cNvSpPr>
          <p:nvPr>
            <p:ph type="body" sz="quarter" idx="25" hasCustomPrompt="1"/>
          </p:nvPr>
        </p:nvSpPr>
        <p:spPr>
          <a:xfrm>
            <a:off x="20574412" y="3071681"/>
            <a:ext cx="6279386"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(click to add)  CONCLUSIONS</a:t>
            </a:r>
          </a:p>
        </p:txBody>
      </p:sp>
      <p:sp>
        <p:nvSpPr>
          <p:cNvPr id="26" name="Text Placeholder 3"/>
          <p:cNvSpPr>
            <a:spLocks noGrp="1"/>
          </p:cNvSpPr>
          <p:nvPr>
            <p:ph type="body" sz="quarter" idx="26" hasCustomPrompt="1"/>
          </p:nvPr>
        </p:nvSpPr>
        <p:spPr>
          <a:xfrm>
            <a:off x="20574412" y="3502569"/>
            <a:ext cx="6279386" cy="448461"/>
          </a:xfrm>
          <a:prstGeom prst="rect">
            <a:avLst/>
          </a:prstGeom>
        </p:spPr>
        <p:txBody>
          <a:bodyPr wrap="square" lIns="130622" tIns="130622" rIns="130622" bIns="130622">
            <a:spAutoFit/>
          </a:bodyPr>
          <a:lstStyle>
            <a:lvl1pPr marL="195933" indent="-195933">
              <a:buNone/>
              <a:defRPr sz="12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Enter your text here</a:t>
            </a:r>
          </a:p>
        </p:txBody>
      </p:sp>
      <p:sp>
        <p:nvSpPr>
          <p:cNvPr id="27" name="Text Placeholder 5"/>
          <p:cNvSpPr>
            <a:spLocks noGrp="1"/>
          </p:cNvSpPr>
          <p:nvPr>
            <p:ph type="body" sz="quarter" idx="27" hasCustomPrompt="1"/>
          </p:nvPr>
        </p:nvSpPr>
        <p:spPr>
          <a:xfrm>
            <a:off x="20574412" y="8325763"/>
            <a:ext cx="6279386"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(click to add)  REFERENCES</a:t>
            </a:r>
          </a:p>
        </p:txBody>
      </p:sp>
      <p:sp>
        <p:nvSpPr>
          <p:cNvPr id="28" name="Text Placeholder 3"/>
          <p:cNvSpPr>
            <a:spLocks noGrp="1"/>
          </p:cNvSpPr>
          <p:nvPr>
            <p:ph type="body" sz="quarter" idx="28" hasCustomPrompt="1"/>
          </p:nvPr>
        </p:nvSpPr>
        <p:spPr>
          <a:xfrm>
            <a:off x="20574412" y="8756651"/>
            <a:ext cx="6282531" cy="448461"/>
          </a:xfrm>
          <a:prstGeom prst="rect">
            <a:avLst/>
          </a:prstGeom>
        </p:spPr>
        <p:txBody>
          <a:bodyPr wrap="square" lIns="130622" tIns="130622" rIns="130622" bIns="130622">
            <a:spAutoFit/>
          </a:bodyPr>
          <a:lstStyle>
            <a:lvl1pPr marL="195933" indent="-195933">
              <a:buNone/>
              <a:defRPr sz="12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Enter your text here</a:t>
            </a:r>
          </a:p>
        </p:txBody>
      </p:sp>
      <p:sp>
        <p:nvSpPr>
          <p:cNvPr id="29" name="Text Placeholder 5"/>
          <p:cNvSpPr>
            <a:spLocks noGrp="1"/>
          </p:cNvSpPr>
          <p:nvPr>
            <p:ph type="body" sz="quarter" idx="29" hasCustomPrompt="1"/>
          </p:nvPr>
        </p:nvSpPr>
        <p:spPr>
          <a:xfrm>
            <a:off x="20574412" y="14979650"/>
            <a:ext cx="6279386"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(click to add)  ACKNOWLEDGEMENTS  or  CONTACT</a:t>
            </a:r>
          </a:p>
        </p:txBody>
      </p:sp>
      <p:sp>
        <p:nvSpPr>
          <p:cNvPr id="30" name="Text Placeholder 3"/>
          <p:cNvSpPr>
            <a:spLocks noGrp="1"/>
          </p:cNvSpPr>
          <p:nvPr>
            <p:ph type="body" sz="quarter" idx="30" hasCustomPrompt="1"/>
          </p:nvPr>
        </p:nvSpPr>
        <p:spPr>
          <a:xfrm>
            <a:off x="20574412" y="15410538"/>
            <a:ext cx="6282531" cy="448461"/>
          </a:xfrm>
          <a:prstGeom prst="rect">
            <a:avLst/>
          </a:prstGeom>
        </p:spPr>
        <p:txBody>
          <a:bodyPr wrap="square" lIns="130622" tIns="130622" rIns="130622" bIns="130622">
            <a:spAutoFit/>
          </a:bodyPr>
          <a:lstStyle>
            <a:lvl1pPr marL="195933" indent="-195933">
              <a:buNone/>
              <a:defRPr sz="12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Enter your text here</a:t>
            </a:r>
          </a:p>
        </p:txBody>
      </p:sp>
      <p:sp>
        <p:nvSpPr>
          <p:cNvPr id="67" name="Text Placeholder 76"/>
          <p:cNvSpPr>
            <a:spLocks noGrp="1"/>
          </p:cNvSpPr>
          <p:nvPr>
            <p:ph type="body" sz="quarter" idx="150" hasCustomPrompt="1"/>
          </p:nvPr>
        </p:nvSpPr>
        <p:spPr>
          <a:xfrm>
            <a:off x="3662362" y="1300596"/>
            <a:ext cx="20107276" cy="598230"/>
          </a:xfrm>
          <a:prstGeom prst="rect">
            <a:avLst/>
          </a:prstGeom>
        </p:spPr>
        <p:txBody>
          <a:bodyPr>
            <a:normAutofit/>
          </a:bodyPr>
          <a:lstStyle>
            <a:lvl1pPr algn="ctr">
              <a:buFontTx/>
              <a:buNone/>
              <a:defRPr sz="4000">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68" name="Text Placeholder 76"/>
          <p:cNvSpPr>
            <a:spLocks noGrp="1"/>
          </p:cNvSpPr>
          <p:nvPr>
            <p:ph type="body" sz="quarter" idx="184" hasCustomPrompt="1"/>
          </p:nvPr>
        </p:nvSpPr>
        <p:spPr>
          <a:xfrm>
            <a:off x="3662362" y="1972967"/>
            <a:ext cx="20107276" cy="634555"/>
          </a:xfrm>
          <a:prstGeom prst="rect">
            <a:avLst/>
          </a:prstGeom>
        </p:spPr>
        <p:txBody>
          <a:bodyPr>
            <a:normAutofit/>
          </a:bodyPr>
          <a:lstStyle>
            <a:lvl1pPr algn="ctr">
              <a:buFontTx/>
              <a:buNone/>
              <a:defRPr sz="3200">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69" name="Text Placeholder 76"/>
          <p:cNvSpPr>
            <a:spLocks noGrp="1"/>
          </p:cNvSpPr>
          <p:nvPr>
            <p:ph type="body" sz="quarter" idx="185" hasCustomPrompt="1"/>
          </p:nvPr>
        </p:nvSpPr>
        <p:spPr>
          <a:xfrm>
            <a:off x="3662362" y="430098"/>
            <a:ext cx="20107276" cy="834414"/>
          </a:xfrm>
          <a:prstGeom prst="rect">
            <a:avLst/>
          </a:prstGeom>
        </p:spPr>
        <p:txBody>
          <a:bodyPr>
            <a:noAutofit/>
          </a:bodyPr>
          <a:lstStyle>
            <a:lvl1pPr algn="ctr">
              <a:buFontTx/>
              <a:buNone/>
              <a:defRPr sz="5400" b="1">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
        <p:nvSpPr>
          <p:cNvPr id="60" name="TextBox 59"/>
          <p:cNvSpPr txBox="1"/>
          <p:nvPr userDrawn="1"/>
        </p:nvSpPr>
        <p:spPr>
          <a:xfrm>
            <a:off x="9625263" y="6256421"/>
            <a:ext cx="3344779" cy="276999"/>
          </a:xfrm>
          <a:prstGeom prst="rect">
            <a:avLst/>
          </a:prstGeom>
          <a:noFill/>
        </p:spPr>
        <p:txBody>
          <a:bodyPr wrap="square" rtlCol="0">
            <a:spAutoFit/>
          </a:bodyPr>
          <a:lstStyle/>
          <a:p>
            <a:endParaRPr lang="en-US" sz="1200" dirty="0">
              <a:latin typeface="Times New Roman" panose="02020603050405020304" pitchFamily="18" charset="0"/>
              <a:cs typeface="Times New Roman" panose="02020603050405020304" pitchFamily="18"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3.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2" name="Rectangle 31"/>
          <p:cNvSpPr/>
          <p:nvPr userDrawn="1"/>
        </p:nvSpPr>
        <p:spPr>
          <a:xfrm rot="10800000">
            <a:off x="-1" y="18667295"/>
            <a:ext cx="27431999" cy="536328"/>
          </a:xfrm>
          <a:prstGeom prst="rect">
            <a:avLst/>
          </a:prstGeom>
          <a:gradFill flip="none" rotWithShape="1">
            <a:gsLst>
              <a:gs pos="0">
                <a:schemeClr val="accent1">
                  <a:tint val="66000"/>
                  <a:satMod val="160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userDrawn="1"/>
        </p:nvSpPr>
        <p:spPr>
          <a:xfrm>
            <a:off x="-1" y="-6938"/>
            <a:ext cx="27432001" cy="536328"/>
          </a:xfrm>
          <a:prstGeom prst="rect">
            <a:avLst/>
          </a:prstGeom>
          <a:gradFill flip="none" rotWithShape="1">
            <a:gsLst>
              <a:gs pos="0">
                <a:schemeClr val="accent1">
                  <a:tint val="66000"/>
                  <a:satMod val="160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userDrawn="1"/>
        </p:nvSpPr>
        <p:spPr>
          <a:xfrm>
            <a:off x="1" y="2706614"/>
            <a:ext cx="27432000" cy="176023"/>
          </a:xfrm>
          <a:prstGeom prst="rect">
            <a:avLst/>
          </a:prstGeom>
          <a:gradFill>
            <a:gsLst>
              <a:gs pos="100000">
                <a:srgbClr val="DAE9F6"/>
              </a:gs>
              <a:gs pos="0">
                <a:schemeClr val="accent1">
                  <a:tint val="66000"/>
                  <a:satMod val="160000"/>
                </a:schemeClr>
              </a:gs>
              <a:gs pos="51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ounded Rectangle 37"/>
          <p:cNvSpPr/>
          <p:nvPr userDrawn="1"/>
        </p:nvSpPr>
        <p:spPr>
          <a:xfrm>
            <a:off x="561549" y="3139239"/>
            <a:ext cx="6301412" cy="15601950"/>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ounded Rectangle 38"/>
          <p:cNvSpPr/>
          <p:nvPr userDrawn="1"/>
        </p:nvSpPr>
        <p:spPr>
          <a:xfrm>
            <a:off x="7235862" y="3139239"/>
            <a:ext cx="6301412" cy="15601950"/>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ounded Rectangle 44"/>
          <p:cNvSpPr/>
          <p:nvPr userDrawn="1"/>
        </p:nvSpPr>
        <p:spPr>
          <a:xfrm>
            <a:off x="13910175" y="3139239"/>
            <a:ext cx="6301412" cy="15601950"/>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ounded Rectangle 46"/>
          <p:cNvSpPr/>
          <p:nvPr userDrawn="1"/>
        </p:nvSpPr>
        <p:spPr>
          <a:xfrm>
            <a:off x="20584488" y="3139239"/>
            <a:ext cx="6301412" cy="15601950"/>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4"/>
          <p:cNvSpPr txBox="1">
            <a:spLocks noChangeArrowheads="1"/>
          </p:cNvSpPr>
          <p:nvPr userDrawn="1"/>
        </p:nvSpPr>
        <p:spPr bwMode="auto">
          <a:xfrm>
            <a:off x="888208" y="18851230"/>
            <a:ext cx="1571625" cy="219490"/>
          </a:xfrm>
          <a:prstGeom prst="rect">
            <a:avLst/>
          </a:prstGeom>
          <a:noFill/>
          <a:ln w="9525">
            <a:noFill/>
            <a:miter lim="800000"/>
            <a:headEnd/>
            <a:tailEnd/>
          </a:ln>
          <a:effectLst/>
        </p:spPr>
        <p:txBody>
          <a:bodyPr lIns="52150" tIns="26070" rIns="52150" bIns="26070">
            <a:spAutoFit/>
          </a:bodyPr>
          <a:lstStyle/>
          <a:p>
            <a:pPr eaLnBrk="0" hangingPunct="0">
              <a:lnSpc>
                <a:spcPct val="65000"/>
              </a:lnSpc>
              <a:spcBef>
                <a:spcPct val="50000"/>
              </a:spcBef>
              <a:defRPr/>
            </a:pPr>
            <a:r>
              <a:rPr lang="en-US" sz="4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700" b="1" dirty="0">
                <a:solidFill>
                  <a:schemeClr val="bg1">
                    <a:lumMod val="75000"/>
                  </a:schemeClr>
                </a:solidFill>
                <a:latin typeface="Arial" charset="0"/>
              </a:rPr>
              <a:t>www.PosterPresentations.com</a:t>
            </a:r>
          </a:p>
        </p:txBody>
      </p:sp>
      <p:graphicFrame>
        <p:nvGraphicFramePr>
          <p:cNvPr id="44" name="Table 43">
            <a:extLst>
              <a:ext uri="{FF2B5EF4-FFF2-40B4-BE49-F238E27FC236}">
                <a16:creationId xmlns:a16="http://schemas.microsoft.com/office/drawing/2014/main" id="{624F2EBE-A454-DF4F-BCF8-E330B09E6078}"/>
              </a:ext>
            </a:extLst>
          </p:cNvPr>
          <p:cNvGraphicFramePr>
            <a:graphicFrameLocks noGrp="1"/>
          </p:cNvGraphicFramePr>
          <p:nvPr userDrawn="1">
            <p:extLst>
              <p:ext uri="{D42A27DB-BD31-4B8C-83A1-F6EECF244321}">
                <p14:modId xmlns:p14="http://schemas.microsoft.com/office/powerpoint/2010/main" val="2751482110"/>
              </p:ext>
            </p:extLst>
          </p:nvPr>
        </p:nvGraphicFramePr>
        <p:xfrm>
          <a:off x="-6404644" y="0"/>
          <a:ext cx="6099844" cy="19202402"/>
        </p:xfrm>
        <a:graphic>
          <a:graphicData uri="http://schemas.openxmlformats.org/drawingml/2006/table">
            <a:tbl>
              <a:tblPr firstRow="1" bandRow="1">
                <a:tableStyleId>{5C22544A-7EE6-4342-B048-85BDC9FD1C3A}</a:tableStyleId>
              </a:tblPr>
              <a:tblGrid>
                <a:gridCol w="2615564">
                  <a:extLst>
                    <a:ext uri="{9D8B030D-6E8A-4147-A177-3AD203B41FA5}">
                      <a16:colId xmlns:a16="http://schemas.microsoft.com/office/drawing/2014/main" val="20000"/>
                    </a:ext>
                  </a:extLst>
                </a:gridCol>
                <a:gridCol w="3484280">
                  <a:extLst>
                    <a:ext uri="{9D8B030D-6E8A-4147-A177-3AD203B41FA5}">
                      <a16:colId xmlns:a16="http://schemas.microsoft.com/office/drawing/2014/main" val="20001"/>
                    </a:ext>
                  </a:extLst>
                </a:gridCol>
              </a:tblGrid>
              <a:tr h="831971">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000" b="0" spc="600" dirty="0">
                          <a:solidFill>
                            <a:srgbClr val="1F3A4E"/>
                          </a:solidFill>
                          <a:latin typeface="Arial Black" panose="020B0A04020102020204" pitchFamily="34" charset="0"/>
                        </a:rPr>
                        <a:t>QUICK START GUIDE</a:t>
                      </a:r>
                      <a:br>
                        <a:rPr lang="en-US" sz="2000" b="0" spc="600" dirty="0">
                          <a:solidFill>
                            <a:srgbClr val="1F3A4E"/>
                          </a:solidFill>
                          <a:latin typeface="Arial Black" panose="020B0A04020102020204" pitchFamily="34" charset="0"/>
                        </a:rPr>
                      </a:br>
                      <a:r>
                        <a:rPr lang="en-US" sz="1600" b="1" spc="0" dirty="0">
                          <a:solidFill>
                            <a:srgbClr val="FF0000"/>
                          </a:solidFill>
                          <a:latin typeface="Trebuchet MS" pitchFamily="34" charset="0"/>
                        </a:rPr>
                        <a:t>(THIS SIDEBAR WILL NOT PRINT)</a:t>
                      </a:r>
                      <a:endParaRPr lang="en-US" sz="20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2409642">
                <a:tc gridSpan="2">
                  <a:txBody>
                    <a:bodyPr/>
                    <a:lstStyle/>
                    <a:p>
                      <a:pPr defTabSz="3765639"/>
                      <a:r>
                        <a:rPr lang="en-US" sz="1200" i="0" dirty="0">
                          <a:solidFill>
                            <a:srgbClr val="D9D9D9"/>
                          </a:solidFill>
                          <a:latin typeface="Arial"/>
                          <a:cs typeface="Arial"/>
                        </a:rPr>
                        <a:t>This PowerPoint template produces a </a:t>
                      </a:r>
                      <a:r>
                        <a:rPr lang="en-US" sz="1200" i="0" dirty="0">
                          <a:solidFill>
                            <a:srgbClr val="FFC000"/>
                          </a:solidFill>
                          <a:latin typeface="Arial"/>
                          <a:cs typeface="Arial"/>
                        </a:rPr>
                        <a:t>42x60” </a:t>
                      </a:r>
                      <a:r>
                        <a:rPr lang="en-US" sz="12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1200" i="0" dirty="0">
                        <a:solidFill>
                          <a:srgbClr val="D9D9D9"/>
                        </a:solidFill>
                        <a:latin typeface="Arial"/>
                        <a:cs typeface="Arial"/>
                      </a:endParaRPr>
                    </a:p>
                    <a:p>
                      <a:pPr defTabSz="3765639"/>
                      <a:r>
                        <a:rPr lang="en-US" sz="12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1200" i="0" dirty="0" err="1">
                          <a:solidFill>
                            <a:srgbClr val="FFC000"/>
                          </a:solidFill>
                          <a:latin typeface="Arial"/>
                          <a:cs typeface="Arial"/>
                        </a:rPr>
                        <a:t>PosterPresentations.com</a:t>
                      </a:r>
                      <a:r>
                        <a:rPr lang="en-US" sz="1200" i="0" dirty="0">
                          <a:solidFill>
                            <a:srgbClr val="D9D9D9"/>
                          </a:solidFill>
                          <a:latin typeface="Arial"/>
                          <a:cs typeface="Arial"/>
                        </a:rPr>
                        <a:t> and click on the  </a:t>
                      </a:r>
                      <a:r>
                        <a:rPr lang="en-US" sz="1200" i="0" dirty="0">
                          <a:solidFill>
                            <a:srgbClr val="FFC000"/>
                          </a:solidFill>
                          <a:latin typeface="Arial"/>
                          <a:cs typeface="Arial"/>
                        </a:rPr>
                        <a:t>HELP DESK</a:t>
                      </a:r>
                      <a:r>
                        <a:rPr lang="en-US" sz="1200" i="0" baseline="0" dirty="0">
                          <a:solidFill>
                            <a:srgbClr val="D9D9D9"/>
                          </a:solidFill>
                          <a:latin typeface="Arial"/>
                          <a:cs typeface="Arial"/>
                        </a:rPr>
                        <a:t> </a:t>
                      </a:r>
                      <a:r>
                        <a:rPr lang="en-US" sz="1200" i="0" dirty="0">
                          <a:solidFill>
                            <a:srgbClr val="D9D9D9"/>
                          </a:solidFill>
                          <a:latin typeface="Arial"/>
                          <a:cs typeface="Arial"/>
                        </a:rPr>
                        <a:t>tab.</a:t>
                      </a:r>
                    </a:p>
                    <a:p>
                      <a:pPr defTabSz="3765639"/>
                      <a:endParaRPr lang="en-US" sz="1200" i="0" dirty="0">
                        <a:solidFill>
                          <a:srgbClr val="D9D9D9"/>
                        </a:solidFill>
                        <a:latin typeface="Arial"/>
                        <a:cs typeface="Arial"/>
                      </a:endParaRPr>
                    </a:p>
                    <a:p>
                      <a:pPr defTabSz="3765639"/>
                      <a:r>
                        <a:rPr lang="en-US" sz="1200" i="0" dirty="0">
                          <a:solidFill>
                            <a:srgbClr val="D9D9D9"/>
                          </a:solidFill>
                          <a:latin typeface="Arial"/>
                          <a:cs typeface="Arial"/>
                        </a:rPr>
                        <a:t>To print your poster using our same-day professional printing service, go online to </a:t>
                      </a:r>
                      <a:r>
                        <a:rPr lang="en-US" sz="1200" i="0" dirty="0" err="1">
                          <a:solidFill>
                            <a:srgbClr val="FFC000"/>
                          </a:solidFill>
                          <a:latin typeface="Arial"/>
                          <a:cs typeface="Arial"/>
                        </a:rPr>
                        <a:t>PosterPresentations.com</a:t>
                      </a:r>
                      <a:r>
                        <a:rPr lang="en-US" sz="1200" i="0" dirty="0">
                          <a:solidFill>
                            <a:srgbClr val="D9D9D9"/>
                          </a:solidFill>
                          <a:latin typeface="Arial"/>
                          <a:cs typeface="Arial"/>
                        </a:rPr>
                        <a:t> and click on "</a:t>
                      </a:r>
                      <a:r>
                        <a:rPr lang="en-US" sz="1200" i="0" dirty="0">
                          <a:solidFill>
                            <a:srgbClr val="FFC000"/>
                          </a:solidFill>
                          <a:latin typeface="Arial"/>
                          <a:cs typeface="Arial"/>
                        </a:rPr>
                        <a:t>Order your poster</a:t>
                      </a:r>
                      <a:r>
                        <a:rPr lang="en-US" sz="1200" i="0" dirty="0">
                          <a:solidFill>
                            <a:srgbClr val="D9D9D9"/>
                          </a:solidFill>
                          <a:latin typeface="Arial"/>
                          <a:cs typeface="Arial"/>
                        </a:rPr>
                        <a:t>".</a:t>
                      </a:r>
                      <a:endParaRPr lang="en-US" sz="12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2619176">
                <a:tc>
                  <a:txBody>
                    <a:bodyPr/>
                    <a:lstStyle/>
                    <a:p>
                      <a:pPr algn="ctr"/>
                      <a:endParaRPr lang="en-US" sz="1200" dirty="0">
                        <a:solidFill>
                          <a:srgbClr val="1F3A4E"/>
                        </a:solidFill>
                      </a:endParaRPr>
                    </a:p>
                    <a:p>
                      <a:pPr algn="ctr"/>
                      <a:endParaRPr lang="en-US" sz="1200" dirty="0">
                        <a:solidFill>
                          <a:srgbClr val="1F3A4E"/>
                        </a:solidFill>
                      </a:endParaRPr>
                    </a:p>
                    <a:p>
                      <a:pPr algn="ctr"/>
                      <a:r>
                        <a:rPr lang="en-US" sz="1200" dirty="0">
                          <a:solidFill>
                            <a:schemeClr val="bg1"/>
                          </a:solidFill>
                          <a:latin typeface="Arial" panose="020B0604020202020204" pitchFamily="34" charset="0"/>
                          <a:cs typeface="Arial" panose="020B0604020202020204" pitchFamily="34" charset="0"/>
                        </a:rPr>
                        <a:t>This is a template for a</a:t>
                      </a:r>
                    </a:p>
                    <a:p>
                      <a:pPr marL="0" marR="0" lvl="0" indent="0" algn="ctr" defTabSz="1706843" rtl="0" eaLnBrk="1" fontAlgn="auto" latinLnBrk="0" hangingPunct="1">
                        <a:lnSpc>
                          <a:spcPct val="100000"/>
                        </a:lnSpc>
                        <a:spcBef>
                          <a:spcPts val="0"/>
                        </a:spcBef>
                        <a:spcAft>
                          <a:spcPts val="0"/>
                        </a:spcAft>
                        <a:buClrTx/>
                        <a:buSzTx/>
                        <a:buFontTx/>
                        <a:buNone/>
                        <a:tabLst/>
                        <a:defRPr/>
                      </a:pPr>
                      <a:r>
                        <a:rPr lang="en-US" sz="1200" dirty="0">
                          <a:solidFill>
                            <a:schemeClr val="bg1"/>
                          </a:solidFill>
                          <a:latin typeface="Arial" panose="020B0604020202020204" pitchFamily="34" charset="0"/>
                          <a:cs typeface="Arial" panose="020B0604020202020204" pitchFamily="34" charset="0"/>
                        </a:rPr>
                        <a:t>presentation poster </a:t>
                      </a:r>
                      <a:br>
                        <a:rPr lang="en-US" sz="1200" dirty="0">
                          <a:solidFill>
                            <a:schemeClr val="bg1"/>
                          </a:solidFill>
                          <a:latin typeface="Arial" panose="020B0604020202020204" pitchFamily="34" charset="0"/>
                          <a:cs typeface="Arial" panose="020B0604020202020204" pitchFamily="34" charset="0"/>
                        </a:rPr>
                      </a:br>
                      <a:r>
                        <a:rPr lang="en-US" sz="2000" b="1" dirty="0">
                          <a:solidFill>
                            <a:srgbClr val="FFC000"/>
                          </a:solidFill>
                          <a:latin typeface="Arial" panose="020B0604020202020204" pitchFamily="34" charset="0"/>
                          <a:cs typeface="Arial" panose="020B0604020202020204" pitchFamily="34" charset="0"/>
                        </a:rPr>
                        <a:t>42 inches tall</a:t>
                      </a:r>
                      <a:br>
                        <a:rPr lang="en-US" sz="2000" b="1" dirty="0">
                          <a:solidFill>
                            <a:srgbClr val="FFC000"/>
                          </a:solidFill>
                          <a:latin typeface="Arial" panose="020B0604020202020204" pitchFamily="34" charset="0"/>
                          <a:cs typeface="Arial" panose="020B0604020202020204" pitchFamily="34" charset="0"/>
                        </a:rPr>
                      </a:br>
                      <a:r>
                        <a:rPr lang="en-US" sz="2000" b="1" dirty="0">
                          <a:solidFill>
                            <a:srgbClr val="FFC000"/>
                          </a:solidFill>
                          <a:latin typeface="Arial" panose="020B0604020202020204" pitchFamily="34" charset="0"/>
                          <a:cs typeface="Arial" panose="020B0604020202020204" pitchFamily="34" charset="0"/>
                        </a:rPr>
                        <a:t>by</a:t>
                      </a:r>
                      <a:br>
                        <a:rPr lang="en-US" sz="2000" b="1" dirty="0">
                          <a:solidFill>
                            <a:srgbClr val="FFC000"/>
                          </a:solidFill>
                          <a:latin typeface="Arial" panose="020B0604020202020204" pitchFamily="34" charset="0"/>
                          <a:cs typeface="Arial" panose="020B0604020202020204" pitchFamily="34" charset="0"/>
                        </a:rPr>
                      </a:br>
                      <a:r>
                        <a:rPr lang="en-US" sz="2000" b="1" dirty="0">
                          <a:solidFill>
                            <a:srgbClr val="FFC000"/>
                          </a:solidFill>
                          <a:latin typeface="Arial" panose="020B0604020202020204" pitchFamily="34" charset="0"/>
                          <a:cs typeface="Arial" panose="020B0604020202020204" pitchFamily="34" charset="0"/>
                        </a:rPr>
                        <a:t>60 inches wide</a:t>
                      </a:r>
                      <a:br>
                        <a:rPr lang="en-US" sz="1200" dirty="0">
                          <a:solidFill>
                            <a:schemeClr val="bg1"/>
                          </a:solidFill>
                          <a:latin typeface="Arial" panose="020B0604020202020204" pitchFamily="34" charset="0"/>
                          <a:cs typeface="Arial" panose="020B0604020202020204" pitchFamily="34" charset="0"/>
                        </a:rPr>
                      </a:br>
                      <a:endParaRPr lang="en-US" sz="12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400" b="1" baseline="0" dirty="0">
                          <a:solidFill>
                            <a:srgbClr val="FFC000"/>
                          </a:solidFill>
                          <a:latin typeface="Arial" panose="020B0604020202020204" pitchFamily="34" charset="0"/>
                          <a:cs typeface="Arial" panose="020B0604020202020204" pitchFamily="34" charset="0"/>
                        </a:rPr>
                        <a:t>Important: Check the template size</a:t>
                      </a:r>
                      <a:br>
                        <a:rPr lang="en-US" sz="1200" b="0" baseline="0" dirty="0">
                          <a:solidFill>
                            <a:srgbClr val="FFC000"/>
                          </a:solidFill>
                          <a:latin typeface="Arial" panose="020B0604020202020204" pitchFamily="34" charset="0"/>
                          <a:cs typeface="Arial" panose="020B0604020202020204" pitchFamily="34" charset="0"/>
                        </a:rPr>
                      </a:br>
                      <a:r>
                        <a:rPr lang="en-US" sz="12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200" b="0" baseline="0" dirty="0">
                          <a:solidFill>
                            <a:srgbClr val="D9D9D9"/>
                          </a:solidFill>
                          <a:latin typeface="Arial" panose="020B0604020202020204" pitchFamily="34" charset="0"/>
                          <a:cs typeface="Arial" panose="020B0604020202020204" pitchFamily="34" charset="0"/>
                        </a:rPr>
                      </a:br>
                      <a:r>
                        <a:rPr lang="en-US" sz="12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1200" b="0" baseline="0" dirty="0">
                          <a:solidFill>
                            <a:srgbClr val="D9D9D9"/>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36 tall x 51.42 wide</a:t>
                      </a:r>
                      <a:br>
                        <a:rPr lang="en-US" sz="1200" b="0" baseline="0" dirty="0">
                          <a:solidFill>
                            <a:srgbClr val="FFC000"/>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48 tall x 68.57 wide</a:t>
                      </a:r>
                    </a:p>
                  </a:txBody>
                  <a:tcPr marL="182880" marT="137160">
                    <a:solidFill>
                      <a:srgbClr val="010101"/>
                    </a:solidFill>
                  </a:tcPr>
                </a:tc>
                <a:extLst>
                  <a:ext uri="{0D108BD9-81ED-4DB2-BD59-A6C34878D82A}">
                    <a16:rowId xmlns:a16="http://schemas.microsoft.com/office/drawing/2014/main" val="10008"/>
                  </a:ext>
                </a:extLst>
              </a:tr>
              <a:tr h="2456652">
                <a:tc>
                  <a:txBody>
                    <a:bodyPr/>
                    <a:lstStyle/>
                    <a:p>
                      <a:endParaRPr lang="en-US" sz="1200" dirty="0">
                        <a:solidFill>
                          <a:srgbClr val="1F3A4E"/>
                        </a:solidFill>
                      </a:endParaRPr>
                    </a:p>
                  </a:txBody>
                  <a:tcPr>
                    <a:blipFill rotWithShape="1">
                      <a:blip r:embed="rId3"/>
                      <a:stretch>
                        <a:fillRect/>
                      </a:stretch>
                    </a:blipFill>
                  </a:tcPr>
                </a:tc>
                <a:tc>
                  <a:txBody>
                    <a:bodyPr/>
                    <a:lstStyle/>
                    <a:p>
                      <a:pPr algn="l"/>
                      <a:r>
                        <a:rPr lang="en-US" sz="1400" b="1" baseline="0" dirty="0">
                          <a:solidFill>
                            <a:srgbClr val="FFC000"/>
                          </a:solidFill>
                          <a:latin typeface="Arial" panose="020B0604020202020204" pitchFamily="34" charset="0"/>
                          <a:cs typeface="Arial" panose="020B0604020202020204" pitchFamily="34" charset="0"/>
                        </a:rPr>
                        <a:t>How to </a:t>
                      </a:r>
                      <a:r>
                        <a:rPr lang="en-US" sz="2400" b="1" baseline="0" dirty="0">
                          <a:solidFill>
                            <a:srgbClr val="FFC000"/>
                          </a:solidFill>
                          <a:latin typeface="Arial" panose="020B0604020202020204" pitchFamily="34" charset="0"/>
                          <a:cs typeface="Arial" panose="020B0604020202020204" pitchFamily="34" charset="0"/>
                        </a:rPr>
                        <a:t>Zoom in </a:t>
                      </a:r>
                      <a:r>
                        <a:rPr lang="en-US" sz="1400" b="1" baseline="0" dirty="0">
                          <a:solidFill>
                            <a:srgbClr val="FFC000"/>
                          </a:solidFill>
                          <a:latin typeface="Arial" panose="020B0604020202020204" pitchFamily="34" charset="0"/>
                          <a:cs typeface="Arial" panose="020B0604020202020204" pitchFamily="34" charset="0"/>
                        </a:rPr>
                        <a:t>and </a:t>
                      </a:r>
                      <a:r>
                        <a:rPr lang="en-US" sz="1100" b="1" baseline="0" dirty="0">
                          <a:solidFill>
                            <a:srgbClr val="FFC000"/>
                          </a:solidFill>
                          <a:latin typeface="Arial" panose="020B0604020202020204" pitchFamily="34" charset="0"/>
                          <a:cs typeface="Arial" panose="020B0604020202020204" pitchFamily="34" charset="0"/>
                        </a:rPr>
                        <a:t>out</a:t>
                      </a:r>
                      <a:endParaRPr lang="en-US" sz="1400" b="1" baseline="0" dirty="0">
                        <a:solidFill>
                          <a:srgbClr val="FFC000"/>
                        </a:solidFill>
                        <a:latin typeface="Arial" panose="020B0604020202020204" pitchFamily="34" charset="0"/>
                        <a:cs typeface="Arial" panose="020B0604020202020204" pitchFamily="34" charset="0"/>
                      </a:endParaRPr>
                    </a:p>
                    <a:p>
                      <a:pPr algn="l"/>
                      <a:r>
                        <a:rPr lang="en-US" sz="12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200" b="0" baseline="0" dirty="0">
                          <a:solidFill>
                            <a:srgbClr val="D9D9D9"/>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1. </a:t>
                      </a:r>
                      <a:r>
                        <a:rPr lang="en-US" sz="12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200" b="0" baseline="0" dirty="0">
                          <a:solidFill>
                            <a:srgbClr val="D9D9D9"/>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2. </a:t>
                      </a:r>
                      <a:r>
                        <a:rPr lang="en-US" sz="12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1178625">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1400" b="1" baseline="0" dirty="0">
                          <a:solidFill>
                            <a:srgbClr val="FFC000"/>
                          </a:solidFill>
                          <a:latin typeface="Arial" panose="020B0604020202020204" pitchFamily="34" charset="0"/>
                          <a:cs typeface="Arial" panose="020B0604020202020204" pitchFamily="34" charset="0"/>
                        </a:rPr>
                        <a:t>Ruler and Guides</a:t>
                      </a:r>
                      <a:br>
                        <a:rPr lang="en-US" sz="1200" b="0" baseline="0" dirty="0">
                          <a:solidFill>
                            <a:srgbClr val="FFC000"/>
                          </a:solidFill>
                          <a:latin typeface="Arial" panose="020B0604020202020204" pitchFamily="34" charset="0"/>
                          <a:cs typeface="Arial" panose="020B0604020202020204" pitchFamily="34" charset="0"/>
                        </a:rPr>
                      </a:br>
                      <a:r>
                        <a:rPr lang="en-US" sz="12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2322585">
                <a:tc>
                  <a:txBody>
                    <a:bodyPr/>
                    <a:lstStyle/>
                    <a:p>
                      <a:endParaRPr lang="en-US" sz="1200" dirty="0">
                        <a:solidFill>
                          <a:srgbClr val="1F3A4E"/>
                        </a:solidFill>
                      </a:endParaRPr>
                    </a:p>
                  </a:txBody>
                  <a:tcPr>
                    <a:blipFill rotWithShape="1">
                      <a:blip r:embed="rId4"/>
                      <a:stretch>
                        <a:fillRect/>
                      </a:stretch>
                    </a:blipFill>
                  </a:tcPr>
                </a:tc>
                <a:tc>
                  <a:txBody>
                    <a:bodyPr/>
                    <a:lstStyle/>
                    <a:p>
                      <a:pPr marL="0" lvl="1" indent="0" algn="l" defTabSz="114300"/>
                      <a:r>
                        <a:rPr lang="en-US" sz="1400" b="1" baseline="0" dirty="0">
                          <a:solidFill>
                            <a:srgbClr val="FFC000"/>
                          </a:solidFill>
                          <a:latin typeface="Arial" panose="020B0604020202020204" pitchFamily="34" charset="0"/>
                          <a:cs typeface="Arial" panose="020B0604020202020204" pitchFamily="34" charset="0"/>
                        </a:rPr>
                        <a:t>Headers and text containers</a:t>
                      </a:r>
                      <a:br>
                        <a:rPr lang="en-US" sz="1200" b="0" baseline="0" dirty="0">
                          <a:solidFill>
                            <a:schemeClr val="bg1"/>
                          </a:solidFill>
                          <a:latin typeface="Arial" panose="020B0604020202020204" pitchFamily="34" charset="0"/>
                          <a:cs typeface="Arial" panose="020B0604020202020204" pitchFamily="34" charset="0"/>
                        </a:rPr>
                      </a:br>
                      <a:r>
                        <a:rPr lang="en-US" sz="12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1200" b="0" baseline="0" dirty="0">
                          <a:solidFill>
                            <a:schemeClr val="bg1"/>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a:t>
                      </a:r>
                      <a:r>
                        <a:rPr lang="en-US" sz="1200" b="0" baseline="0" dirty="0">
                          <a:solidFill>
                            <a:schemeClr val="bg1"/>
                          </a:solidFill>
                          <a:latin typeface="Arial" panose="020B0604020202020204" pitchFamily="34" charset="0"/>
                          <a:cs typeface="Arial" panose="020B0604020202020204" pitchFamily="34" charset="0"/>
                        </a:rPr>
                        <a:t> </a:t>
                      </a:r>
                      <a:r>
                        <a:rPr lang="en-US" sz="12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1200" b="0" baseline="0" dirty="0">
                          <a:solidFill>
                            <a:schemeClr val="bg1"/>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a:t>
                      </a:r>
                      <a:r>
                        <a:rPr lang="en-US" sz="1200" b="0" baseline="0" dirty="0">
                          <a:solidFill>
                            <a:schemeClr val="bg1"/>
                          </a:solidFill>
                          <a:latin typeface="Arial" panose="020B0604020202020204" pitchFamily="34" charset="0"/>
                          <a:cs typeface="Arial" panose="020B0604020202020204" pitchFamily="34" charset="0"/>
                        </a:rPr>
                        <a:t> </a:t>
                      </a:r>
                      <a:r>
                        <a:rPr lang="en-US" sz="12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1200" b="0" baseline="0" dirty="0">
                          <a:solidFill>
                            <a:schemeClr val="bg1"/>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a:t>
                      </a:r>
                      <a:r>
                        <a:rPr lang="en-US" sz="1200" b="0" baseline="0" dirty="0">
                          <a:solidFill>
                            <a:schemeClr val="bg1"/>
                          </a:solidFill>
                          <a:latin typeface="Arial" panose="020B0604020202020204" pitchFamily="34" charset="0"/>
                          <a:cs typeface="Arial" panose="020B0604020202020204" pitchFamily="34" charset="0"/>
                        </a:rPr>
                        <a:t> </a:t>
                      </a:r>
                      <a:r>
                        <a:rPr lang="en-US" sz="12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2015833">
                <a:tc gridSpan="2">
                  <a:txBody>
                    <a:bodyPr/>
                    <a:lstStyle/>
                    <a:p>
                      <a:r>
                        <a:rPr lang="en-US" sz="1400" b="1" dirty="0">
                          <a:solidFill>
                            <a:srgbClr val="FFC000"/>
                          </a:solidFill>
                          <a:latin typeface="Arial" panose="020B0604020202020204" pitchFamily="34" charset="0"/>
                          <a:cs typeface="Arial" panose="020B0604020202020204" pitchFamily="34" charset="0"/>
                        </a:rPr>
                        <a:t>Adding content to the poster</a:t>
                      </a:r>
                    </a:p>
                    <a:p>
                      <a:r>
                        <a:rPr lang="en-US" sz="12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2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2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136197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313576">
                <a:tc gridSpan="2">
                  <a:txBody>
                    <a:bodyPr/>
                    <a:lstStyle/>
                    <a:p>
                      <a:endParaRPr lang="en-US" sz="12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866636">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1825735">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12" name="Table 11">
            <a:extLst>
              <a:ext uri="{FF2B5EF4-FFF2-40B4-BE49-F238E27FC236}">
                <a16:creationId xmlns:a16="http://schemas.microsoft.com/office/drawing/2014/main" id="{61B4641C-BAF7-C244-A544-BE357DE97045}"/>
              </a:ext>
            </a:extLst>
          </p:cNvPr>
          <p:cNvGraphicFramePr>
            <a:graphicFrameLocks noGrp="1"/>
          </p:cNvGraphicFramePr>
          <p:nvPr userDrawn="1">
            <p:extLst>
              <p:ext uri="{D42A27DB-BD31-4B8C-83A1-F6EECF244321}">
                <p14:modId xmlns:p14="http://schemas.microsoft.com/office/powerpoint/2010/main" val="3394696725"/>
              </p:ext>
            </p:extLst>
          </p:nvPr>
        </p:nvGraphicFramePr>
        <p:xfrm>
          <a:off x="27918589" y="0"/>
          <a:ext cx="6102470" cy="19202399"/>
        </p:xfrm>
        <a:graphic>
          <a:graphicData uri="http://schemas.openxmlformats.org/drawingml/2006/table">
            <a:tbl>
              <a:tblPr firstRow="1" bandRow="1">
                <a:tableStyleId>{5C22544A-7EE6-4342-B048-85BDC9FD1C3A}</a:tableStyleId>
              </a:tblPr>
              <a:tblGrid>
                <a:gridCol w="3057900">
                  <a:extLst>
                    <a:ext uri="{9D8B030D-6E8A-4147-A177-3AD203B41FA5}">
                      <a16:colId xmlns:a16="http://schemas.microsoft.com/office/drawing/2014/main" val="20000"/>
                    </a:ext>
                  </a:extLst>
                </a:gridCol>
                <a:gridCol w="3044570">
                  <a:extLst>
                    <a:ext uri="{9D8B030D-6E8A-4147-A177-3AD203B41FA5}">
                      <a16:colId xmlns:a16="http://schemas.microsoft.com/office/drawing/2014/main" val="4164475170"/>
                    </a:ext>
                  </a:extLst>
                </a:gridCol>
              </a:tblGrid>
              <a:tr h="987838">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000" b="0" spc="600" dirty="0">
                          <a:solidFill>
                            <a:srgbClr val="1F3A4E"/>
                          </a:solidFill>
                          <a:latin typeface="Arial Black" panose="020B0A04020102020204" pitchFamily="34" charset="0"/>
                        </a:rPr>
                        <a:t>QUICK START GUIDE</a:t>
                      </a:r>
                      <a:br>
                        <a:rPr lang="en-US" sz="2000" b="0" spc="600" dirty="0">
                          <a:solidFill>
                            <a:srgbClr val="1F3A4E"/>
                          </a:solidFill>
                          <a:latin typeface="Arial Black" panose="020B0A04020102020204" pitchFamily="34" charset="0"/>
                        </a:rPr>
                      </a:br>
                      <a:r>
                        <a:rPr lang="en-US" sz="1600" b="1" spc="0" dirty="0">
                          <a:solidFill>
                            <a:srgbClr val="FF0000"/>
                          </a:solidFill>
                          <a:latin typeface="Trebuchet MS" pitchFamily="34" charset="0"/>
                        </a:rPr>
                        <a:t>(THIS SIDEBAR WILL NOT PRINT)</a:t>
                      </a:r>
                      <a:endParaRPr lang="en-US" sz="20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extLst>
                  <a:ext uri="{0D108BD9-81ED-4DB2-BD59-A6C34878D82A}">
                    <a16:rowId xmlns:a16="http://schemas.microsoft.com/office/drawing/2014/main" val="10000"/>
                  </a:ext>
                </a:extLst>
              </a:tr>
              <a:tr h="3128756">
                <a:tc gridSpan="2">
                  <a:txBody>
                    <a:bodyPr/>
                    <a:lstStyle/>
                    <a:p>
                      <a:pPr algn="l"/>
                      <a:r>
                        <a:rPr lang="en-US" sz="14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12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12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1200" dirty="0">
                        <a:solidFill>
                          <a:srgbClr val="FFC000"/>
                        </a:solidFill>
                      </a:endParaRPr>
                    </a:p>
                    <a:p>
                      <a:pPr marL="0" indent="0" algn="l" defTabSz="114300"/>
                      <a:endParaRPr lang="en-US" sz="12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2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12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2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a:p>
                  </a:txBody>
                  <a:tcPr/>
                </a:tc>
                <a:extLst>
                  <a:ext uri="{0D108BD9-81ED-4DB2-BD59-A6C34878D82A}">
                    <a16:rowId xmlns:a16="http://schemas.microsoft.com/office/drawing/2014/main" val="10001"/>
                  </a:ext>
                </a:extLst>
              </a:tr>
              <a:tr h="2062769">
                <a:tc gridSpan="2">
                  <a:txBody>
                    <a:bodyPr/>
                    <a:lstStyle/>
                    <a:p>
                      <a:r>
                        <a:rPr lang="en-US" sz="1400" b="1" dirty="0">
                          <a:solidFill>
                            <a:srgbClr val="FFC000"/>
                          </a:solidFill>
                          <a:latin typeface="Arial" panose="020B0604020202020204" pitchFamily="34" charset="0"/>
                          <a:cs typeface="Arial" panose="020B0604020202020204" pitchFamily="34" charset="0"/>
                        </a:rPr>
                        <a:t>How to change the column layout configuration</a:t>
                      </a:r>
                    </a:p>
                    <a:p>
                      <a:r>
                        <a:rPr lang="en-US" sz="12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1200" dirty="0">
                          <a:solidFill>
                            <a:srgbClr val="D9D9D9"/>
                          </a:solidFill>
                          <a:latin typeface="Arial" panose="020B0604020202020204" pitchFamily="34" charset="0"/>
                          <a:cs typeface="Arial" panose="020B0604020202020204" pitchFamily="34" charset="0"/>
                        </a:rPr>
                        <a:t>You can see a tutorial here: </a:t>
                      </a:r>
                      <a:r>
                        <a:rPr lang="en-US" sz="1200" u="sng" dirty="0">
                          <a:solidFill>
                            <a:srgbClr val="FFC000"/>
                          </a:solidFill>
                          <a:latin typeface="Arial" panose="020B0604020202020204" pitchFamily="34" charset="0"/>
                          <a:cs typeface="Arial" panose="020B0604020202020204" pitchFamily="34" charset="0"/>
                        </a:rPr>
                        <a:t>https://</a:t>
                      </a:r>
                      <a:r>
                        <a:rPr lang="en-US" sz="1200" u="sng" dirty="0" err="1">
                          <a:solidFill>
                            <a:srgbClr val="FFC000"/>
                          </a:solidFill>
                          <a:latin typeface="Arial" panose="020B0604020202020204" pitchFamily="34" charset="0"/>
                          <a:cs typeface="Arial" panose="020B0604020202020204" pitchFamily="34" charset="0"/>
                        </a:rPr>
                        <a:t>www.posterpresentations.com</a:t>
                      </a:r>
                      <a:r>
                        <a:rPr lang="en-US" sz="1200" u="sng" dirty="0">
                          <a:solidFill>
                            <a:srgbClr val="FFC000"/>
                          </a:solidFill>
                          <a:latin typeface="Arial" panose="020B0604020202020204" pitchFamily="34" charset="0"/>
                          <a:cs typeface="Arial" panose="020B0604020202020204" pitchFamily="34" charset="0"/>
                        </a:rPr>
                        <a:t>/how-to-change-the-column-</a:t>
                      </a:r>
                      <a:r>
                        <a:rPr lang="en-US" sz="1200" u="sng" dirty="0" err="1">
                          <a:solidFill>
                            <a:srgbClr val="FFC000"/>
                          </a:solidFill>
                          <a:latin typeface="Arial" panose="020B0604020202020204" pitchFamily="34" charset="0"/>
                          <a:cs typeface="Arial" panose="020B0604020202020204" pitchFamily="34" charset="0"/>
                        </a:rPr>
                        <a:t>configuration.html</a:t>
                      </a:r>
                      <a:endParaRPr lang="en-US" sz="3200" u="sng" dirty="0">
                        <a:solidFill>
                          <a:srgbClr val="FFC000"/>
                        </a:solidFill>
                      </a:endParaRPr>
                    </a:p>
                  </a:txBody>
                  <a:tcPr marL="182880" marT="137160">
                    <a:solidFill>
                      <a:schemeClr val="tx1"/>
                    </a:solidFill>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2911650">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8">
                        <a:extLst>
                          <a:ext uri="{28A0092B-C50C-407E-A947-70E740481C1C}">
                            <a14:useLocalDpi xmlns:a14="http://schemas.microsoft.com/office/drawing/2010/main" val="0"/>
                          </a:ext>
                        </a:extLst>
                      </a:blip>
                      <a:srcRect/>
                      <a:stretch>
                        <a:fillRect/>
                      </a:stretch>
                    </a:blipFill>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panose="020B0604020202020204" pitchFamily="34" charset="0"/>
                          <a:cs typeface="Arial" panose="020B0604020202020204" pitchFamily="34" charset="0"/>
                        </a:rPr>
                        <a:t>The Quick Start</a:t>
                      </a:r>
                      <a:r>
                        <a:rPr lang="en-US" sz="1200" baseline="0" noProof="0" dirty="0">
                          <a:solidFill>
                            <a:srgbClr val="D9D9D9"/>
                          </a:solidFill>
                          <a:latin typeface="Arial" panose="020B0604020202020204" pitchFamily="34" charset="0"/>
                          <a:cs typeface="Arial" panose="020B0604020202020204" pitchFamily="34" charset="0"/>
                        </a:rPr>
                        <a:t> Guides</a:t>
                      </a:r>
                      <a:r>
                        <a:rPr lang="en-US" sz="1200" noProof="0" dirty="0">
                          <a:solidFill>
                            <a:srgbClr val="D9D9D9"/>
                          </a:solidFill>
                          <a:latin typeface="Arial" panose="020B0604020202020204" pitchFamily="34" charset="0"/>
                          <a:cs typeface="Arial" panose="020B0604020202020204" pitchFamily="34" charset="0"/>
                        </a:rPr>
                        <a:t> </a:t>
                      </a:r>
                      <a:r>
                        <a:rPr lang="en-US" sz="1200" u="sng" noProof="0" dirty="0">
                          <a:solidFill>
                            <a:srgbClr val="D9D9D9"/>
                          </a:solidFill>
                          <a:latin typeface="Arial" panose="020B0604020202020204" pitchFamily="34" charset="0"/>
                          <a:cs typeface="Arial" panose="020B0604020202020204" pitchFamily="34" charset="0"/>
                        </a:rPr>
                        <a:t>are outside the template’s printable area</a:t>
                      </a:r>
                      <a:r>
                        <a:rPr lang="en-US" sz="1200" noProof="0" dirty="0">
                          <a:solidFill>
                            <a:srgbClr val="D9D9D9"/>
                          </a:solidFill>
                          <a:latin typeface="Arial" panose="020B0604020202020204" pitchFamily="34" charset="0"/>
                          <a:cs typeface="Arial" panose="020B0604020202020204" pitchFamily="34" charset="0"/>
                        </a:rPr>
                        <a:t> and they will not be on the printed poster</a:t>
                      </a:r>
                      <a:r>
                        <a:rPr lang="en-US" sz="12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baseline="0" noProof="0" dirty="0">
                          <a:solidFill>
                            <a:srgbClr val="D9D9D9"/>
                          </a:solidFill>
                          <a:latin typeface="Arial" panose="020B0604020202020204" pitchFamily="34" charset="0"/>
                          <a:cs typeface="Arial" panose="020B0604020202020204" pitchFamily="34" charset="0"/>
                        </a:rPr>
                        <a:t>To hide the guides click on the </a:t>
                      </a:r>
                      <a:r>
                        <a:rPr lang="en-US" sz="1200" b="1" baseline="0" noProof="0" dirty="0">
                          <a:solidFill>
                            <a:srgbClr val="D9D9D9"/>
                          </a:solidFill>
                          <a:latin typeface="Arial" panose="020B0604020202020204" pitchFamily="34" charset="0"/>
                          <a:cs typeface="Arial" panose="020B0604020202020204" pitchFamily="34" charset="0"/>
                        </a:rPr>
                        <a:t>Home</a:t>
                      </a:r>
                      <a:r>
                        <a:rPr lang="en-US" sz="12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1200" b="1" baseline="0" noProof="0" dirty="0">
                          <a:solidFill>
                            <a:srgbClr val="D9D9D9"/>
                          </a:solidFill>
                          <a:latin typeface="Arial" panose="020B0604020202020204" pitchFamily="34" charset="0"/>
                          <a:cs typeface="Arial" panose="020B0604020202020204" pitchFamily="34" charset="0"/>
                        </a:rPr>
                        <a:t>Layout</a:t>
                      </a:r>
                      <a:r>
                        <a:rPr lang="en-US" sz="12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1200" b="1" baseline="0" noProof="0" dirty="0">
                          <a:solidFill>
                            <a:srgbClr val="D9D9D9"/>
                          </a:solidFill>
                          <a:latin typeface="Arial" panose="020B0604020202020204" pitchFamily="34" charset="0"/>
                          <a:cs typeface="Arial" panose="020B0604020202020204" pitchFamily="34" charset="0"/>
                        </a:rPr>
                        <a:t>Without Guides </a:t>
                      </a:r>
                      <a:r>
                        <a:rPr lang="en-US" sz="1200" b="0" baseline="0" noProof="0" dirty="0">
                          <a:solidFill>
                            <a:srgbClr val="D9D9D9"/>
                          </a:solidFill>
                          <a:latin typeface="Arial" panose="020B0604020202020204" pitchFamily="34" charset="0"/>
                          <a:cs typeface="Arial" panose="020B0604020202020204" pitchFamily="34" charset="0"/>
                        </a:rPr>
                        <a:t>layout</a:t>
                      </a:r>
                      <a:r>
                        <a:rPr lang="en-US" sz="1200" baseline="0" noProof="0" dirty="0">
                          <a:solidFill>
                            <a:srgbClr val="D9D9D9"/>
                          </a:solidFill>
                          <a:latin typeface="Arial" panose="020B0604020202020204" pitchFamily="34" charset="0"/>
                          <a:cs typeface="Arial" panose="020B0604020202020204" pitchFamily="34" charset="0"/>
                        </a:rPr>
                        <a:t>.</a:t>
                      </a:r>
                      <a:endParaRPr lang="en-US" sz="12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1624430">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vMerge="1">
                  <a:txBody>
                    <a:bodyPr/>
                    <a:lstStyle/>
                    <a:p>
                      <a:endParaRPr lang="en-US"/>
                    </a:p>
                  </a:txBody>
                  <a:tcPr/>
                </a:tc>
                <a:extLst>
                  <a:ext uri="{0D108BD9-81ED-4DB2-BD59-A6C34878D82A}">
                    <a16:rowId xmlns:a16="http://schemas.microsoft.com/office/drawing/2014/main" val="1766341567"/>
                  </a:ext>
                </a:extLst>
              </a:tr>
              <a:tr h="2140326">
                <a:tc>
                  <a:txBody>
                    <a:bodyPr/>
                    <a:lstStyle/>
                    <a:p>
                      <a:r>
                        <a:rPr lang="en-US" sz="1400" b="1" dirty="0">
                          <a:solidFill>
                            <a:srgbClr val="FFC000"/>
                          </a:solidFill>
                          <a:latin typeface="Arial" panose="020B0604020202020204" pitchFamily="34" charset="0"/>
                          <a:cs typeface="Arial" panose="020B0604020202020204" pitchFamily="34" charset="0"/>
                        </a:rPr>
                        <a:t>How to</a:t>
                      </a:r>
                      <a:r>
                        <a:rPr lang="en-US" sz="1400" b="1" baseline="0" dirty="0">
                          <a:solidFill>
                            <a:srgbClr val="FFC000"/>
                          </a:solidFill>
                          <a:latin typeface="Arial" panose="020B0604020202020204" pitchFamily="34" charset="0"/>
                          <a:cs typeface="Arial" panose="020B0604020202020204" pitchFamily="34" charset="0"/>
                        </a:rPr>
                        <a:t> preview your poster prior to printing</a:t>
                      </a:r>
                      <a:endParaRPr lang="en-US" sz="1400" b="1" dirty="0">
                        <a:solidFill>
                          <a:srgbClr val="FFC000"/>
                        </a:solidFill>
                        <a:latin typeface="Arial" panose="020B0604020202020204" pitchFamily="34" charset="0"/>
                        <a:cs typeface="Arial" panose="020B0604020202020204" pitchFamily="34" charset="0"/>
                      </a:endParaRPr>
                    </a:p>
                    <a:p>
                      <a:r>
                        <a:rPr lang="en-US" sz="1200" dirty="0">
                          <a:solidFill>
                            <a:srgbClr val="D9D9D9"/>
                          </a:solidFill>
                          <a:latin typeface="Arial" panose="020B0604020202020204" pitchFamily="34" charset="0"/>
                          <a:cs typeface="Arial" panose="020B0604020202020204" pitchFamily="34" charset="0"/>
                        </a:rPr>
                        <a:t>You can preview your poster at any time by pressing the </a:t>
                      </a:r>
                      <a:r>
                        <a:rPr lang="en-US" sz="1200" dirty="0">
                          <a:solidFill>
                            <a:srgbClr val="FFC000"/>
                          </a:solidFill>
                          <a:latin typeface="Arial" panose="020B0604020202020204" pitchFamily="34" charset="0"/>
                          <a:cs typeface="Arial" panose="020B0604020202020204" pitchFamily="34" charset="0"/>
                        </a:rPr>
                        <a:t>F5 key</a:t>
                      </a:r>
                      <a:r>
                        <a:rPr lang="en-US" sz="12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1200" dirty="0">
                          <a:solidFill>
                            <a:srgbClr val="FFC000"/>
                          </a:solidFill>
                          <a:latin typeface="Arial" panose="020B0604020202020204" pitchFamily="34" charset="0"/>
                          <a:cs typeface="Arial" panose="020B0604020202020204" pitchFamily="34" charset="0"/>
                        </a:rPr>
                        <a:t>ESC key </a:t>
                      </a:r>
                      <a:r>
                        <a:rPr lang="en-US" sz="12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a:txBody>
                    <a:bodyPr/>
                    <a:lstStyle/>
                    <a:p>
                      <a:pPr algn="ctr"/>
                      <a:r>
                        <a:rPr lang="en-US" sz="6600" b="1" dirty="0">
                          <a:solidFill>
                            <a:srgbClr val="D9D9D9"/>
                          </a:solidFill>
                          <a:latin typeface="Arial" panose="020B0604020202020204" pitchFamily="34" charset="0"/>
                          <a:cs typeface="Arial" panose="020B0604020202020204" pitchFamily="34" charset="0"/>
                        </a:rPr>
                        <a:t>F5</a:t>
                      </a:r>
                      <a:r>
                        <a:rPr lang="en-US" sz="1200" baseline="0" dirty="0">
                          <a:solidFill>
                            <a:srgbClr val="D9D9D9"/>
                          </a:solidFill>
                          <a:latin typeface="Arial" panose="020B0604020202020204" pitchFamily="34" charset="0"/>
                          <a:cs typeface="Arial" panose="020B0604020202020204" pitchFamily="34" charset="0"/>
                        </a:rPr>
                        <a:t> </a:t>
                      </a:r>
                      <a:endParaRPr lang="en-US" sz="3200"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319113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a:cs typeface="Arial"/>
                        </a:rPr>
                        <a:t>When you are ready to have your poster printed go online to </a:t>
                      </a:r>
                      <a:r>
                        <a:rPr lang="en-US" sz="1200" noProof="0" dirty="0" err="1">
                          <a:solidFill>
                            <a:srgbClr val="FFC000"/>
                          </a:solidFill>
                          <a:latin typeface="Arial"/>
                          <a:cs typeface="Arial"/>
                        </a:rPr>
                        <a:t>PosterPresentations.com</a:t>
                      </a:r>
                      <a:r>
                        <a:rPr lang="en-US" sz="1200" noProof="0" dirty="0">
                          <a:solidFill>
                            <a:srgbClr val="D9D9D9"/>
                          </a:solidFill>
                          <a:latin typeface="Arial"/>
                          <a:cs typeface="Arial"/>
                        </a:rPr>
                        <a:t> and click on the "</a:t>
                      </a:r>
                      <a:r>
                        <a:rPr lang="en-US" sz="1200" noProof="0" dirty="0">
                          <a:solidFill>
                            <a:srgbClr val="FFC000"/>
                          </a:solidFill>
                          <a:latin typeface="Arial"/>
                          <a:cs typeface="Arial"/>
                        </a:rPr>
                        <a:t>Order Your Poster</a:t>
                      </a:r>
                      <a:r>
                        <a:rPr lang="en-US" sz="12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1200" noProof="0" dirty="0">
                          <a:solidFill>
                            <a:srgbClr val="D9D9D9"/>
                          </a:solidFill>
                          <a:latin typeface="Arial"/>
                          <a:cs typeface="Arial"/>
                        </a:rPr>
                      </a:br>
                      <a:r>
                        <a:rPr lang="en-US" sz="1200" noProof="0" dirty="0">
                          <a:solidFill>
                            <a:srgbClr val="D9D9D9"/>
                          </a:solidFill>
                          <a:latin typeface="Arial"/>
                          <a:cs typeface="Arial"/>
                        </a:rPr>
                        <a:t>Go to </a:t>
                      </a:r>
                      <a:r>
                        <a:rPr lang="en-US" sz="1200" noProof="0" dirty="0" err="1">
                          <a:solidFill>
                            <a:srgbClr val="FFC000"/>
                          </a:solidFill>
                          <a:latin typeface="Arial"/>
                          <a:cs typeface="Arial"/>
                        </a:rPr>
                        <a:t>PosterPresentations.com</a:t>
                      </a:r>
                      <a:r>
                        <a:rPr lang="en-US" sz="12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extLst>
                  <a:ext uri="{0D108BD9-81ED-4DB2-BD59-A6C34878D82A}">
                    <a16:rowId xmlns:a16="http://schemas.microsoft.com/office/drawing/2014/main" val="10007"/>
                  </a:ext>
                </a:extLst>
              </a:tr>
              <a:tr h="761943">
                <a:tc gridSpan="2">
                  <a:txBody>
                    <a:bodyPr/>
                    <a:lstStyle/>
                    <a:p>
                      <a:endParaRPr lang="en-US" sz="1200" dirty="0">
                        <a:solidFill>
                          <a:srgbClr val="1F3A4E"/>
                        </a:solidFill>
                      </a:endParaRPr>
                    </a:p>
                  </a:txBody>
                  <a:tcPr marL="182880" marT="137160">
                    <a:blipFill dpi="0" rotWithShape="1">
                      <a:blip r:embed="rId9">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extLst>
                  <a:ext uri="{0D108BD9-81ED-4DB2-BD59-A6C34878D82A}">
                    <a16:rowId xmlns:a16="http://schemas.microsoft.com/office/drawing/2014/main" val="10008"/>
                  </a:ext>
                </a:extLst>
              </a:tr>
              <a:tr h="2393556">
                <a:tc>
                  <a:txBody>
                    <a:bodyPr/>
                    <a:lstStyle/>
                    <a:p>
                      <a:pPr>
                        <a:lnSpc>
                          <a:spcPts val="2600"/>
                        </a:lnSpc>
                      </a:pPr>
                      <a:r>
                        <a:rPr lang="en-US" sz="1100" dirty="0">
                          <a:solidFill>
                            <a:schemeClr val="bg1">
                              <a:lumMod val="85000"/>
                            </a:schemeClr>
                          </a:solidFill>
                          <a:latin typeface="Arial"/>
                          <a:cs typeface="Arial"/>
                        </a:rPr>
                        <a:t>© 2019</a:t>
                      </a:r>
                      <a:r>
                        <a:rPr lang="en-US" sz="1100" baseline="0" dirty="0">
                          <a:solidFill>
                            <a:schemeClr val="bg1">
                              <a:lumMod val="85000"/>
                            </a:schemeClr>
                          </a:solidFill>
                          <a:latin typeface="Arial"/>
                          <a:cs typeface="Arial"/>
                        </a:rPr>
                        <a:t> </a:t>
                      </a:r>
                      <a:r>
                        <a:rPr lang="en-US" sz="1100" dirty="0" err="1">
                          <a:solidFill>
                            <a:schemeClr val="bg1">
                              <a:lumMod val="85000"/>
                            </a:schemeClr>
                          </a:solidFill>
                          <a:latin typeface="Arial"/>
                          <a:cs typeface="Arial"/>
                        </a:rPr>
                        <a:t>PosterPresentations.com</a:t>
                      </a:r>
                      <a:br>
                        <a:rPr lang="en-US" sz="1100" dirty="0">
                          <a:solidFill>
                            <a:schemeClr val="bg1">
                              <a:lumMod val="85000"/>
                            </a:schemeClr>
                          </a:solidFill>
                          <a:latin typeface="Arial"/>
                          <a:cs typeface="Arial"/>
                        </a:rPr>
                      </a:br>
                      <a:r>
                        <a:rPr lang="en-US" sz="1100" dirty="0">
                          <a:solidFill>
                            <a:schemeClr val="bg1">
                              <a:lumMod val="85000"/>
                            </a:schemeClr>
                          </a:solidFill>
                          <a:latin typeface="Arial"/>
                          <a:cs typeface="Arial"/>
                        </a:rPr>
                        <a:t>2117 Fourth Street ,</a:t>
                      </a:r>
                      <a:r>
                        <a:rPr lang="en-US" sz="1100" baseline="0" dirty="0">
                          <a:solidFill>
                            <a:schemeClr val="bg1">
                              <a:lumMod val="85000"/>
                            </a:schemeClr>
                          </a:solidFill>
                          <a:latin typeface="Arial"/>
                          <a:cs typeface="Arial"/>
                        </a:rPr>
                        <a:t> STE C        </a:t>
                      </a:r>
                    </a:p>
                    <a:p>
                      <a:pPr>
                        <a:lnSpc>
                          <a:spcPts val="2600"/>
                        </a:lnSpc>
                      </a:pPr>
                      <a:r>
                        <a:rPr lang="en-US" sz="1100" baseline="0" dirty="0">
                          <a:solidFill>
                            <a:schemeClr val="bg1">
                              <a:lumMod val="85000"/>
                            </a:schemeClr>
                          </a:solidFill>
                          <a:latin typeface="Arial"/>
                          <a:cs typeface="Arial"/>
                        </a:rPr>
                        <a:t>Berkeley CA 94710 USA</a:t>
                      </a:r>
                      <a:endParaRPr lang="en-US" sz="1100" dirty="0">
                        <a:solidFill>
                          <a:schemeClr val="bg1">
                            <a:lumMod val="85000"/>
                          </a:schemeClr>
                        </a:solidFill>
                        <a:latin typeface="Arial"/>
                        <a:cs typeface="Arial"/>
                      </a:endParaRPr>
                    </a:p>
                  </a:txBody>
                  <a:tcPr marL="182880" marT="1371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200" b="1" dirty="0">
                          <a:solidFill>
                            <a:srgbClr val="D0D0D0"/>
                          </a:solidFill>
                          <a:latin typeface="Arial"/>
                          <a:cs typeface="Arial"/>
                        </a:rPr>
                        <a:t>For complete tutorials</a:t>
                      </a:r>
                      <a:r>
                        <a:rPr lang="en-US" sz="12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050" b="1" dirty="0">
                          <a:solidFill>
                            <a:srgbClr val="FFC000"/>
                          </a:solidFill>
                          <a:latin typeface="Arial"/>
                          <a:cs typeface="Arial"/>
                        </a:rPr>
                        <a:t>https://</a:t>
                      </a:r>
                      <a:r>
                        <a:rPr lang="en-US" sz="1050" b="1" dirty="0" err="1">
                          <a:solidFill>
                            <a:srgbClr val="FFC000"/>
                          </a:solidFill>
                          <a:latin typeface="Arial"/>
                          <a:cs typeface="Arial"/>
                        </a:rPr>
                        <a:t>www.posterpresentations.com</a:t>
                      </a:r>
                      <a:r>
                        <a:rPr lang="en-US" sz="1050" b="1" dirty="0">
                          <a:solidFill>
                            <a:srgbClr val="FFC000"/>
                          </a:solidFill>
                          <a:latin typeface="Arial"/>
                          <a:cs typeface="Arial"/>
                        </a:rPr>
                        <a:t>/</a:t>
                      </a:r>
                      <a:r>
                        <a:rPr lang="en-US" sz="1050" b="1" dirty="0" err="1">
                          <a:solidFill>
                            <a:srgbClr val="FFC000"/>
                          </a:solidFill>
                          <a:latin typeface="Arial"/>
                          <a:cs typeface="Arial"/>
                        </a:rPr>
                        <a:t>helpdesk.html</a:t>
                      </a:r>
                      <a:endParaRPr lang="en-US" dirty="0"/>
                    </a:p>
                  </a:txBody>
                  <a:tcPr marL="182880" marT="137160">
                    <a:solidFill>
                      <a:srgbClr val="010101"/>
                    </a:solidFill>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2" r:id="rId1"/>
  </p:sldLayoutIdLst>
  <p:txStyles>
    <p:titleStyle>
      <a:lvl1pPr algn="ctr" defTabSz="2507943" rtl="0" eaLnBrk="1" latinLnBrk="0" hangingPunct="1">
        <a:spcBef>
          <a:spcPct val="0"/>
        </a:spcBef>
        <a:buNone/>
        <a:defRPr sz="5000" kern="1200">
          <a:solidFill>
            <a:schemeClr val="bg1"/>
          </a:solidFill>
          <a:latin typeface="Trebuchet MS" pitchFamily="34" charset="0"/>
          <a:ea typeface="+mj-ea"/>
          <a:cs typeface="+mj-cs"/>
        </a:defRPr>
      </a:lvl1pPr>
    </p:titleStyle>
    <p:bodyStyle>
      <a:lvl1pPr marL="940479" indent="-940479" algn="l" defTabSz="2507943" rtl="0" eaLnBrk="1" latinLnBrk="0" hangingPunct="1">
        <a:spcBef>
          <a:spcPct val="20000"/>
        </a:spcBef>
        <a:buFont typeface="Arial" pitchFamily="34" charset="0"/>
        <a:buChar char="•"/>
        <a:defRPr sz="8800" kern="1200">
          <a:solidFill>
            <a:schemeClr val="tx1"/>
          </a:solidFill>
          <a:latin typeface="+mn-lt"/>
          <a:ea typeface="+mn-ea"/>
          <a:cs typeface="+mn-cs"/>
        </a:defRPr>
      </a:lvl1pPr>
      <a:lvl2pPr marL="2037704" indent="-783732" algn="l" defTabSz="2507943" rtl="0" eaLnBrk="1" latinLnBrk="0" hangingPunct="1">
        <a:spcBef>
          <a:spcPct val="20000"/>
        </a:spcBef>
        <a:buFont typeface="Arial" pitchFamily="34" charset="0"/>
        <a:buChar char="–"/>
        <a:defRPr sz="7700" kern="1200">
          <a:solidFill>
            <a:schemeClr val="tx1"/>
          </a:solidFill>
          <a:latin typeface="+mn-lt"/>
          <a:ea typeface="+mn-ea"/>
          <a:cs typeface="+mn-cs"/>
        </a:defRPr>
      </a:lvl2pPr>
      <a:lvl3pPr marL="3134929" indent="-626986" algn="l" defTabSz="2507943" rtl="0" eaLnBrk="1" latinLnBrk="0" hangingPunct="1">
        <a:spcBef>
          <a:spcPct val="20000"/>
        </a:spcBef>
        <a:buFont typeface="Arial" pitchFamily="34" charset="0"/>
        <a:buChar char="•"/>
        <a:defRPr sz="6600" kern="1200">
          <a:solidFill>
            <a:schemeClr val="tx1"/>
          </a:solidFill>
          <a:latin typeface="+mn-lt"/>
          <a:ea typeface="+mn-ea"/>
          <a:cs typeface="+mn-cs"/>
        </a:defRPr>
      </a:lvl3pPr>
      <a:lvl4pPr marL="4388901"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4pPr>
      <a:lvl5pPr marL="5642872"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5pPr>
      <a:lvl6pPr marL="6896844"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50815"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04787"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58758"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9pPr>
    </p:bodyStyle>
    <p:otherStyle>
      <a:defPPr>
        <a:defRPr lang="en-US"/>
      </a:defPPr>
      <a:lvl1pPr marL="0" algn="l" defTabSz="2507943" rtl="0" eaLnBrk="1" latinLnBrk="0" hangingPunct="1">
        <a:defRPr sz="4900" kern="1200">
          <a:solidFill>
            <a:schemeClr val="tx1"/>
          </a:solidFill>
          <a:latin typeface="+mn-lt"/>
          <a:ea typeface="+mn-ea"/>
          <a:cs typeface="+mn-cs"/>
        </a:defRPr>
      </a:lvl1pPr>
      <a:lvl2pPr marL="1253972" algn="l" defTabSz="2507943" rtl="0" eaLnBrk="1" latinLnBrk="0" hangingPunct="1">
        <a:defRPr sz="4900" kern="1200">
          <a:solidFill>
            <a:schemeClr val="tx1"/>
          </a:solidFill>
          <a:latin typeface="+mn-lt"/>
          <a:ea typeface="+mn-ea"/>
          <a:cs typeface="+mn-cs"/>
        </a:defRPr>
      </a:lvl2pPr>
      <a:lvl3pPr marL="2507943" algn="l" defTabSz="2507943" rtl="0" eaLnBrk="1" latinLnBrk="0" hangingPunct="1">
        <a:defRPr sz="4900" kern="1200">
          <a:solidFill>
            <a:schemeClr val="tx1"/>
          </a:solidFill>
          <a:latin typeface="+mn-lt"/>
          <a:ea typeface="+mn-ea"/>
          <a:cs typeface="+mn-cs"/>
        </a:defRPr>
      </a:lvl3pPr>
      <a:lvl4pPr marL="3761915" algn="l" defTabSz="2507943" rtl="0" eaLnBrk="1" latinLnBrk="0" hangingPunct="1">
        <a:defRPr sz="4900" kern="1200">
          <a:solidFill>
            <a:schemeClr val="tx1"/>
          </a:solidFill>
          <a:latin typeface="+mn-lt"/>
          <a:ea typeface="+mn-ea"/>
          <a:cs typeface="+mn-cs"/>
        </a:defRPr>
      </a:lvl4pPr>
      <a:lvl5pPr marL="5015886" algn="l" defTabSz="2507943" rtl="0" eaLnBrk="1" latinLnBrk="0" hangingPunct="1">
        <a:defRPr sz="4900" kern="1200">
          <a:solidFill>
            <a:schemeClr val="tx1"/>
          </a:solidFill>
          <a:latin typeface="+mn-lt"/>
          <a:ea typeface="+mn-ea"/>
          <a:cs typeface="+mn-cs"/>
        </a:defRPr>
      </a:lvl5pPr>
      <a:lvl6pPr marL="6269858" algn="l" defTabSz="2507943" rtl="0" eaLnBrk="1" latinLnBrk="0" hangingPunct="1">
        <a:defRPr sz="4900" kern="1200">
          <a:solidFill>
            <a:schemeClr val="tx1"/>
          </a:solidFill>
          <a:latin typeface="+mn-lt"/>
          <a:ea typeface="+mn-ea"/>
          <a:cs typeface="+mn-cs"/>
        </a:defRPr>
      </a:lvl6pPr>
      <a:lvl7pPr marL="7523830" algn="l" defTabSz="2507943" rtl="0" eaLnBrk="1" latinLnBrk="0" hangingPunct="1">
        <a:defRPr sz="4900" kern="1200">
          <a:solidFill>
            <a:schemeClr val="tx1"/>
          </a:solidFill>
          <a:latin typeface="+mn-lt"/>
          <a:ea typeface="+mn-ea"/>
          <a:cs typeface="+mn-cs"/>
        </a:defRPr>
      </a:lvl7pPr>
      <a:lvl8pPr marL="8777801" algn="l" defTabSz="2507943" rtl="0" eaLnBrk="1" latinLnBrk="0" hangingPunct="1">
        <a:defRPr sz="4900" kern="1200">
          <a:solidFill>
            <a:schemeClr val="tx1"/>
          </a:solidFill>
          <a:latin typeface="+mn-lt"/>
          <a:ea typeface="+mn-ea"/>
          <a:cs typeface="+mn-cs"/>
        </a:defRPr>
      </a:lvl8pPr>
      <a:lvl9pPr marL="10031773" algn="l" defTabSz="2507943" rtl="0" eaLnBrk="1" latinLnBrk="0" hangingPunct="1">
        <a:defRPr sz="4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1" name="Rectangle 30"/>
          <p:cNvSpPr/>
          <p:nvPr userDrawn="1"/>
        </p:nvSpPr>
        <p:spPr>
          <a:xfrm rot="10800000">
            <a:off x="-1" y="18654489"/>
            <a:ext cx="27432001" cy="536328"/>
          </a:xfrm>
          <a:prstGeom prst="rect">
            <a:avLst/>
          </a:prstGeom>
          <a:gradFill flip="none" rotWithShape="1">
            <a:gsLst>
              <a:gs pos="0">
                <a:schemeClr val="accent1">
                  <a:tint val="66000"/>
                  <a:satMod val="160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userDrawn="1"/>
        </p:nvSpPr>
        <p:spPr>
          <a:xfrm>
            <a:off x="-1" y="10250"/>
            <a:ext cx="27432001" cy="536328"/>
          </a:xfrm>
          <a:prstGeom prst="rect">
            <a:avLst/>
          </a:prstGeom>
          <a:gradFill flip="none" rotWithShape="1">
            <a:gsLst>
              <a:gs pos="0">
                <a:schemeClr val="accent1">
                  <a:tint val="66000"/>
                  <a:satMod val="160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userDrawn="1"/>
        </p:nvSpPr>
        <p:spPr>
          <a:xfrm>
            <a:off x="1" y="2669537"/>
            <a:ext cx="27432000" cy="176023"/>
          </a:xfrm>
          <a:prstGeom prst="rect">
            <a:avLst/>
          </a:prstGeom>
          <a:gradFill>
            <a:gsLst>
              <a:gs pos="100000">
                <a:srgbClr val="DAE9F6"/>
              </a:gs>
              <a:gs pos="0">
                <a:schemeClr val="accent1">
                  <a:tint val="66000"/>
                  <a:satMod val="160000"/>
                </a:schemeClr>
              </a:gs>
              <a:gs pos="51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ed Rectangle 32"/>
          <p:cNvSpPr/>
          <p:nvPr userDrawn="1"/>
        </p:nvSpPr>
        <p:spPr>
          <a:xfrm>
            <a:off x="584473" y="3177540"/>
            <a:ext cx="8517410" cy="15569248"/>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ounded Rectangle 33"/>
          <p:cNvSpPr/>
          <p:nvPr userDrawn="1"/>
        </p:nvSpPr>
        <p:spPr>
          <a:xfrm>
            <a:off x="9479937" y="3177540"/>
            <a:ext cx="8490857" cy="15569248"/>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ounded Rectangle 34"/>
          <p:cNvSpPr/>
          <p:nvPr userDrawn="1"/>
        </p:nvSpPr>
        <p:spPr>
          <a:xfrm>
            <a:off x="18348847" y="3177540"/>
            <a:ext cx="8490857" cy="15569248"/>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4"/>
          <p:cNvSpPr txBox="1">
            <a:spLocks noChangeArrowheads="1"/>
          </p:cNvSpPr>
          <p:nvPr userDrawn="1"/>
        </p:nvSpPr>
        <p:spPr bwMode="auto">
          <a:xfrm>
            <a:off x="888208" y="18851230"/>
            <a:ext cx="1571625" cy="219490"/>
          </a:xfrm>
          <a:prstGeom prst="rect">
            <a:avLst/>
          </a:prstGeom>
          <a:noFill/>
          <a:ln w="9525">
            <a:noFill/>
            <a:miter lim="800000"/>
            <a:headEnd/>
            <a:tailEnd/>
          </a:ln>
          <a:effectLst/>
        </p:spPr>
        <p:txBody>
          <a:bodyPr lIns="52150" tIns="26070" rIns="52150" bIns="26070">
            <a:spAutoFit/>
          </a:bodyPr>
          <a:lstStyle/>
          <a:p>
            <a:pPr eaLnBrk="0" hangingPunct="0">
              <a:lnSpc>
                <a:spcPct val="65000"/>
              </a:lnSpc>
              <a:spcBef>
                <a:spcPct val="50000"/>
              </a:spcBef>
              <a:defRPr/>
            </a:pPr>
            <a:r>
              <a:rPr lang="en-US" sz="4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700" b="1" dirty="0">
                <a:solidFill>
                  <a:schemeClr val="bg1">
                    <a:lumMod val="75000"/>
                  </a:schemeClr>
                </a:solidFill>
                <a:latin typeface="Arial" charset="0"/>
              </a:rPr>
              <a:t>www.PosterPresentations.com</a:t>
            </a:r>
          </a:p>
        </p:txBody>
      </p:sp>
      <p:graphicFrame>
        <p:nvGraphicFramePr>
          <p:cNvPr id="37" name="Table 36">
            <a:extLst>
              <a:ext uri="{FF2B5EF4-FFF2-40B4-BE49-F238E27FC236}">
                <a16:creationId xmlns:a16="http://schemas.microsoft.com/office/drawing/2014/main" id="{9B080C9B-1100-F043-9C60-A9B7BE532494}"/>
              </a:ext>
            </a:extLst>
          </p:cNvPr>
          <p:cNvGraphicFramePr>
            <a:graphicFrameLocks noGrp="1"/>
          </p:cNvGraphicFramePr>
          <p:nvPr userDrawn="1">
            <p:extLst>
              <p:ext uri="{D42A27DB-BD31-4B8C-83A1-F6EECF244321}">
                <p14:modId xmlns:p14="http://schemas.microsoft.com/office/powerpoint/2010/main" val="2751482110"/>
              </p:ext>
            </p:extLst>
          </p:nvPr>
        </p:nvGraphicFramePr>
        <p:xfrm>
          <a:off x="-6404644" y="0"/>
          <a:ext cx="6099844" cy="19202402"/>
        </p:xfrm>
        <a:graphic>
          <a:graphicData uri="http://schemas.openxmlformats.org/drawingml/2006/table">
            <a:tbl>
              <a:tblPr firstRow="1" bandRow="1">
                <a:tableStyleId>{5C22544A-7EE6-4342-B048-85BDC9FD1C3A}</a:tableStyleId>
              </a:tblPr>
              <a:tblGrid>
                <a:gridCol w="2615564">
                  <a:extLst>
                    <a:ext uri="{9D8B030D-6E8A-4147-A177-3AD203B41FA5}">
                      <a16:colId xmlns:a16="http://schemas.microsoft.com/office/drawing/2014/main" val="20000"/>
                    </a:ext>
                  </a:extLst>
                </a:gridCol>
                <a:gridCol w="3484280">
                  <a:extLst>
                    <a:ext uri="{9D8B030D-6E8A-4147-A177-3AD203B41FA5}">
                      <a16:colId xmlns:a16="http://schemas.microsoft.com/office/drawing/2014/main" val="20001"/>
                    </a:ext>
                  </a:extLst>
                </a:gridCol>
              </a:tblGrid>
              <a:tr h="831971">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000" b="0" spc="600" dirty="0">
                          <a:solidFill>
                            <a:srgbClr val="1F3A4E"/>
                          </a:solidFill>
                          <a:latin typeface="Arial Black" panose="020B0A04020102020204" pitchFamily="34" charset="0"/>
                        </a:rPr>
                        <a:t>QUICK START GUIDE</a:t>
                      </a:r>
                      <a:br>
                        <a:rPr lang="en-US" sz="2000" b="0" spc="600" dirty="0">
                          <a:solidFill>
                            <a:srgbClr val="1F3A4E"/>
                          </a:solidFill>
                          <a:latin typeface="Arial Black" panose="020B0A04020102020204" pitchFamily="34" charset="0"/>
                        </a:rPr>
                      </a:br>
                      <a:r>
                        <a:rPr lang="en-US" sz="1600" b="1" spc="0" dirty="0">
                          <a:solidFill>
                            <a:srgbClr val="FF0000"/>
                          </a:solidFill>
                          <a:latin typeface="Trebuchet MS" pitchFamily="34" charset="0"/>
                        </a:rPr>
                        <a:t>(THIS SIDEBAR WILL NOT PRINT)</a:t>
                      </a:r>
                      <a:endParaRPr lang="en-US" sz="20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2409642">
                <a:tc gridSpan="2">
                  <a:txBody>
                    <a:bodyPr/>
                    <a:lstStyle/>
                    <a:p>
                      <a:pPr defTabSz="3765639"/>
                      <a:r>
                        <a:rPr lang="en-US" sz="1200" i="0" dirty="0">
                          <a:solidFill>
                            <a:srgbClr val="D9D9D9"/>
                          </a:solidFill>
                          <a:latin typeface="Arial"/>
                          <a:cs typeface="Arial"/>
                        </a:rPr>
                        <a:t>This PowerPoint template produces a </a:t>
                      </a:r>
                      <a:r>
                        <a:rPr lang="en-US" sz="1200" i="0" dirty="0">
                          <a:solidFill>
                            <a:srgbClr val="FFC000"/>
                          </a:solidFill>
                          <a:latin typeface="Arial"/>
                          <a:cs typeface="Arial"/>
                        </a:rPr>
                        <a:t>42x60” </a:t>
                      </a:r>
                      <a:r>
                        <a:rPr lang="en-US" sz="12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1200" i="0" dirty="0">
                        <a:solidFill>
                          <a:srgbClr val="D9D9D9"/>
                        </a:solidFill>
                        <a:latin typeface="Arial"/>
                        <a:cs typeface="Arial"/>
                      </a:endParaRPr>
                    </a:p>
                    <a:p>
                      <a:pPr defTabSz="3765639"/>
                      <a:r>
                        <a:rPr lang="en-US" sz="12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1200" i="0" dirty="0" err="1">
                          <a:solidFill>
                            <a:srgbClr val="FFC000"/>
                          </a:solidFill>
                          <a:latin typeface="Arial"/>
                          <a:cs typeface="Arial"/>
                        </a:rPr>
                        <a:t>PosterPresentations.com</a:t>
                      </a:r>
                      <a:r>
                        <a:rPr lang="en-US" sz="1200" i="0" dirty="0">
                          <a:solidFill>
                            <a:srgbClr val="D9D9D9"/>
                          </a:solidFill>
                          <a:latin typeface="Arial"/>
                          <a:cs typeface="Arial"/>
                        </a:rPr>
                        <a:t> and click on the  </a:t>
                      </a:r>
                      <a:r>
                        <a:rPr lang="en-US" sz="1200" i="0" dirty="0">
                          <a:solidFill>
                            <a:srgbClr val="FFC000"/>
                          </a:solidFill>
                          <a:latin typeface="Arial"/>
                          <a:cs typeface="Arial"/>
                        </a:rPr>
                        <a:t>HELP DESK</a:t>
                      </a:r>
                      <a:r>
                        <a:rPr lang="en-US" sz="1200" i="0" baseline="0" dirty="0">
                          <a:solidFill>
                            <a:srgbClr val="D9D9D9"/>
                          </a:solidFill>
                          <a:latin typeface="Arial"/>
                          <a:cs typeface="Arial"/>
                        </a:rPr>
                        <a:t> </a:t>
                      </a:r>
                      <a:r>
                        <a:rPr lang="en-US" sz="1200" i="0" dirty="0">
                          <a:solidFill>
                            <a:srgbClr val="D9D9D9"/>
                          </a:solidFill>
                          <a:latin typeface="Arial"/>
                          <a:cs typeface="Arial"/>
                        </a:rPr>
                        <a:t>tab.</a:t>
                      </a:r>
                    </a:p>
                    <a:p>
                      <a:pPr defTabSz="3765639"/>
                      <a:endParaRPr lang="en-US" sz="1200" i="0" dirty="0">
                        <a:solidFill>
                          <a:srgbClr val="D9D9D9"/>
                        </a:solidFill>
                        <a:latin typeface="Arial"/>
                        <a:cs typeface="Arial"/>
                      </a:endParaRPr>
                    </a:p>
                    <a:p>
                      <a:pPr defTabSz="3765639"/>
                      <a:r>
                        <a:rPr lang="en-US" sz="1200" i="0" dirty="0">
                          <a:solidFill>
                            <a:srgbClr val="D9D9D9"/>
                          </a:solidFill>
                          <a:latin typeface="Arial"/>
                          <a:cs typeface="Arial"/>
                        </a:rPr>
                        <a:t>To print your poster using our same-day professional printing service, go online to </a:t>
                      </a:r>
                      <a:r>
                        <a:rPr lang="en-US" sz="1200" i="0" dirty="0" err="1">
                          <a:solidFill>
                            <a:srgbClr val="FFC000"/>
                          </a:solidFill>
                          <a:latin typeface="Arial"/>
                          <a:cs typeface="Arial"/>
                        </a:rPr>
                        <a:t>PosterPresentations.com</a:t>
                      </a:r>
                      <a:r>
                        <a:rPr lang="en-US" sz="1200" i="0" dirty="0">
                          <a:solidFill>
                            <a:srgbClr val="D9D9D9"/>
                          </a:solidFill>
                          <a:latin typeface="Arial"/>
                          <a:cs typeface="Arial"/>
                        </a:rPr>
                        <a:t> and click on "</a:t>
                      </a:r>
                      <a:r>
                        <a:rPr lang="en-US" sz="1200" i="0" dirty="0">
                          <a:solidFill>
                            <a:srgbClr val="FFC000"/>
                          </a:solidFill>
                          <a:latin typeface="Arial"/>
                          <a:cs typeface="Arial"/>
                        </a:rPr>
                        <a:t>Order your poster</a:t>
                      </a:r>
                      <a:r>
                        <a:rPr lang="en-US" sz="1200" i="0" dirty="0">
                          <a:solidFill>
                            <a:srgbClr val="D9D9D9"/>
                          </a:solidFill>
                          <a:latin typeface="Arial"/>
                          <a:cs typeface="Arial"/>
                        </a:rPr>
                        <a:t>".</a:t>
                      </a:r>
                      <a:endParaRPr lang="en-US" sz="12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2619176">
                <a:tc>
                  <a:txBody>
                    <a:bodyPr/>
                    <a:lstStyle/>
                    <a:p>
                      <a:pPr algn="ctr"/>
                      <a:endParaRPr lang="en-US" sz="1200" dirty="0">
                        <a:solidFill>
                          <a:srgbClr val="1F3A4E"/>
                        </a:solidFill>
                      </a:endParaRPr>
                    </a:p>
                    <a:p>
                      <a:pPr algn="ctr"/>
                      <a:endParaRPr lang="en-US" sz="1200" dirty="0">
                        <a:solidFill>
                          <a:srgbClr val="1F3A4E"/>
                        </a:solidFill>
                      </a:endParaRPr>
                    </a:p>
                    <a:p>
                      <a:pPr algn="ctr"/>
                      <a:r>
                        <a:rPr lang="en-US" sz="1200" dirty="0">
                          <a:solidFill>
                            <a:schemeClr val="bg1"/>
                          </a:solidFill>
                          <a:latin typeface="Arial" panose="020B0604020202020204" pitchFamily="34" charset="0"/>
                          <a:cs typeface="Arial" panose="020B0604020202020204" pitchFamily="34" charset="0"/>
                        </a:rPr>
                        <a:t>This is a template for a</a:t>
                      </a:r>
                    </a:p>
                    <a:p>
                      <a:pPr marL="0" marR="0" lvl="0" indent="0" algn="ctr" defTabSz="1706843" rtl="0" eaLnBrk="1" fontAlgn="auto" latinLnBrk="0" hangingPunct="1">
                        <a:lnSpc>
                          <a:spcPct val="100000"/>
                        </a:lnSpc>
                        <a:spcBef>
                          <a:spcPts val="0"/>
                        </a:spcBef>
                        <a:spcAft>
                          <a:spcPts val="0"/>
                        </a:spcAft>
                        <a:buClrTx/>
                        <a:buSzTx/>
                        <a:buFontTx/>
                        <a:buNone/>
                        <a:tabLst/>
                        <a:defRPr/>
                      </a:pPr>
                      <a:r>
                        <a:rPr lang="en-US" sz="1200" dirty="0">
                          <a:solidFill>
                            <a:schemeClr val="bg1"/>
                          </a:solidFill>
                          <a:latin typeface="Arial" panose="020B0604020202020204" pitchFamily="34" charset="0"/>
                          <a:cs typeface="Arial" panose="020B0604020202020204" pitchFamily="34" charset="0"/>
                        </a:rPr>
                        <a:t>presentation poster </a:t>
                      </a:r>
                      <a:br>
                        <a:rPr lang="en-US" sz="1200" dirty="0">
                          <a:solidFill>
                            <a:schemeClr val="bg1"/>
                          </a:solidFill>
                          <a:latin typeface="Arial" panose="020B0604020202020204" pitchFamily="34" charset="0"/>
                          <a:cs typeface="Arial" panose="020B0604020202020204" pitchFamily="34" charset="0"/>
                        </a:rPr>
                      </a:br>
                      <a:r>
                        <a:rPr lang="en-US" sz="2000" b="1" dirty="0">
                          <a:solidFill>
                            <a:srgbClr val="FFC000"/>
                          </a:solidFill>
                          <a:latin typeface="Arial" panose="020B0604020202020204" pitchFamily="34" charset="0"/>
                          <a:cs typeface="Arial" panose="020B0604020202020204" pitchFamily="34" charset="0"/>
                        </a:rPr>
                        <a:t>42 inches tall</a:t>
                      </a:r>
                      <a:br>
                        <a:rPr lang="en-US" sz="2000" b="1" dirty="0">
                          <a:solidFill>
                            <a:srgbClr val="FFC000"/>
                          </a:solidFill>
                          <a:latin typeface="Arial" panose="020B0604020202020204" pitchFamily="34" charset="0"/>
                          <a:cs typeface="Arial" panose="020B0604020202020204" pitchFamily="34" charset="0"/>
                        </a:rPr>
                      </a:br>
                      <a:r>
                        <a:rPr lang="en-US" sz="2000" b="1" dirty="0">
                          <a:solidFill>
                            <a:srgbClr val="FFC000"/>
                          </a:solidFill>
                          <a:latin typeface="Arial" panose="020B0604020202020204" pitchFamily="34" charset="0"/>
                          <a:cs typeface="Arial" panose="020B0604020202020204" pitchFamily="34" charset="0"/>
                        </a:rPr>
                        <a:t>by</a:t>
                      </a:r>
                      <a:br>
                        <a:rPr lang="en-US" sz="2000" b="1" dirty="0">
                          <a:solidFill>
                            <a:srgbClr val="FFC000"/>
                          </a:solidFill>
                          <a:latin typeface="Arial" panose="020B0604020202020204" pitchFamily="34" charset="0"/>
                          <a:cs typeface="Arial" panose="020B0604020202020204" pitchFamily="34" charset="0"/>
                        </a:rPr>
                      </a:br>
                      <a:r>
                        <a:rPr lang="en-US" sz="2000" b="1" dirty="0">
                          <a:solidFill>
                            <a:srgbClr val="FFC000"/>
                          </a:solidFill>
                          <a:latin typeface="Arial" panose="020B0604020202020204" pitchFamily="34" charset="0"/>
                          <a:cs typeface="Arial" panose="020B0604020202020204" pitchFamily="34" charset="0"/>
                        </a:rPr>
                        <a:t>60 inches wide</a:t>
                      </a:r>
                      <a:br>
                        <a:rPr lang="en-US" sz="1200" dirty="0">
                          <a:solidFill>
                            <a:schemeClr val="bg1"/>
                          </a:solidFill>
                          <a:latin typeface="Arial" panose="020B0604020202020204" pitchFamily="34" charset="0"/>
                          <a:cs typeface="Arial" panose="020B0604020202020204" pitchFamily="34" charset="0"/>
                        </a:rPr>
                      </a:br>
                      <a:endParaRPr lang="en-US" sz="12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400" b="1" baseline="0" dirty="0">
                          <a:solidFill>
                            <a:srgbClr val="FFC000"/>
                          </a:solidFill>
                          <a:latin typeface="Arial" panose="020B0604020202020204" pitchFamily="34" charset="0"/>
                          <a:cs typeface="Arial" panose="020B0604020202020204" pitchFamily="34" charset="0"/>
                        </a:rPr>
                        <a:t>Important: Check the template size</a:t>
                      </a:r>
                      <a:br>
                        <a:rPr lang="en-US" sz="1200" b="0" baseline="0" dirty="0">
                          <a:solidFill>
                            <a:srgbClr val="FFC000"/>
                          </a:solidFill>
                          <a:latin typeface="Arial" panose="020B0604020202020204" pitchFamily="34" charset="0"/>
                          <a:cs typeface="Arial" panose="020B0604020202020204" pitchFamily="34" charset="0"/>
                        </a:rPr>
                      </a:br>
                      <a:r>
                        <a:rPr lang="en-US" sz="12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200" b="0" baseline="0" dirty="0">
                          <a:solidFill>
                            <a:srgbClr val="D9D9D9"/>
                          </a:solidFill>
                          <a:latin typeface="Arial" panose="020B0604020202020204" pitchFamily="34" charset="0"/>
                          <a:cs typeface="Arial" panose="020B0604020202020204" pitchFamily="34" charset="0"/>
                        </a:rPr>
                      </a:br>
                      <a:r>
                        <a:rPr lang="en-US" sz="12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1200" b="0" baseline="0" dirty="0">
                          <a:solidFill>
                            <a:srgbClr val="D9D9D9"/>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36 tall x 51.42 wide</a:t>
                      </a:r>
                      <a:br>
                        <a:rPr lang="en-US" sz="1200" b="0" baseline="0" dirty="0">
                          <a:solidFill>
                            <a:srgbClr val="FFC000"/>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48 tall x 68.57 wide</a:t>
                      </a:r>
                    </a:p>
                  </a:txBody>
                  <a:tcPr marL="182880" marT="137160">
                    <a:solidFill>
                      <a:srgbClr val="010101"/>
                    </a:solidFill>
                  </a:tcPr>
                </a:tc>
                <a:extLst>
                  <a:ext uri="{0D108BD9-81ED-4DB2-BD59-A6C34878D82A}">
                    <a16:rowId xmlns:a16="http://schemas.microsoft.com/office/drawing/2014/main" val="10008"/>
                  </a:ext>
                </a:extLst>
              </a:tr>
              <a:tr h="2456652">
                <a:tc>
                  <a:txBody>
                    <a:bodyPr/>
                    <a:lstStyle/>
                    <a:p>
                      <a:endParaRPr lang="en-US" sz="1200" dirty="0">
                        <a:solidFill>
                          <a:srgbClr val="1F3A4E"/>
                        </a:solidFill>
                      </a:endParaRPr>
                    </a:p>
                  </a:txBody>
                  <a:tcPr>
                    <a:blipFill rotWithShape="1">
                      <a:blip r:embed="rId3"/>
                      <a:stretch>
                        <a:fillRect/>
                      </a:stretch>
                    </a:blipFill>
                  </a:tcPr>
                </a:tc>
                <a:tc>
                  <a:txBody>
                    <a:bodyPr/>
                    <a:lstStyle/>
                    <a:p>
                      <a:pPr algn="l"/>
                      <a:r>
                        <a:rPr lang="en-US" sz="1400" b="1" baseline="0" dirty="0">
                          <a:solidFill>
                            <a:srgbClr val="FFC000"/>
                          </a:solidFill>
                          <a:latin typeface="Arial" panose="020B0604020202020204" pitchFamily="34" charset="0"/>
                          <a:cs typeface="Arial" panose="020B0604020202020204" pitchFamily="34" charset="0"/>
                        </a:rPr>
                        <a:t>How to </a:t>
                      </a:r>
                      <a:r>
                        <a:rPr lang="en-US" sz="2400" b="1" baseline="0" dirty="0">
                          <a:solidFill>
                            <a:srgbClr val="FFC000"/>
                          </a:solidFill>
                          <a:latin typeface="Arial" panose="020B0604020202020204" pitchFamily="34" charset="0"/>
                          <a:cs typeface="Arial" panose="020B0604020202020204" pitchFamily="34" charset="0"/>
                        </a:rPr>
                        <a:t>Zoom in </a:t>
                      </a:r>
                      <a:r>
                        <a:rPr lang="en-US" sz="1400" b="1" baseline="0" dirty="0">
                          <a:solidFill>
                            <a:srgbClr val="FFC000"/>
                          </a:solidFill>
                          <a:latin typeface="Arial" panose="020B0604020202020204" pitchFamily="34" charset="0"/>
                          <a:cs typeface="Arial" panose="020B0604020202020204" pitchFamily="34" charset="0"/>
                        </a:rPr>
                        <a:t>and </a:t>
                      </a:r>
                      <a:r>
                        <a:rPr lang="en-US" sz="1100" b="1" baseline="0" dirty="0">
                          <a:solidFill>
                            <a:srgbClr val="FFC000"/>
                          </a:solidFill>
                          <a:latin typeface="Arial" panose="020B0604020202020204" pitchFamily="34" charset="0"/>
                          <a:cs typeface="Arial" panose="020B0604020202020204" pitchFamily="34" charset="0"/>
                        </a:rPr>
                        <a:t>out</a:t>
                      </a:r>
                      <a:endParaRPr lang="en-US" sz="1400" b="1" baseline="0" dirty="0">
                        <a:solidFill>
                          <a:srgbClr val="FFC000"/>
                        </a:solidFill>
                        <a:latin typeface="Arial" panose="020B0604020202020204" pitchFamily="34" charset="0"/>
                        <a:cs typeface="Arial" panose="020B0604020202020204" pitchFamily="34" charset="0"/>
                      </a:endParaRPr>
                    </a:p>
                    <a:p>
                      <a:pPr algn="l"/>
                      <a:r>
                        <a:rPr lang="en-US" sz="12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200" b="0" baseline="0" dirty="0">
                          <a:solidFill>
                            <a:srgbClr val="D9D9D9"/>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1. </a:t>
                      </a:r>
                      <a:r>
                        <a:rPr lang="en-US" sz="12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200" b="0" baseline="0" dirty="0">
                          <a:solidFill>
                            <a:srgbClr val="D9D9D9"/>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2. </a:t>
                      </a:r>
                      <a:r>
                        <a:rPr lang="en-US" sz="12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1178625">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1400" b="1" baseline="0" dirty="0">
                          <a:solidFill>
                            <a:srgbClr val="FFC000"/>
                          </a:solidFill>
                          <a:latin typeface="Arial" panose="020B0604020202020204" pitchFamily="34" charset="0"/>
                          <a:cs typeface="Arial" panose="020B0604020202020204" pitchFamily="34" charset="0"/>
                        </a:rPr>
                        <a:t>Ruler and Guides</a:t>
                      </a:r>
                      <a:br>
                        <a:rPr lang="en-US" sz="1200" b="0" baseline="0" dirty="0">
                          <a:solidFill>
                            <a:srgbClr val="FFC000"/>
                          </a:solidFill>
                          <a:latin typeface="Arial" panose="020B0604020202020204" pitchFamily="34" charset="0"/>
                          <a:cs typeface="Arial" panose="020B0604020202020204" pitchFamily="34" charset="0"/>
                        </a:rPr>
                      </a:br>
                      <a:r>
                        <a:rPr lang="en-US" sz="12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2322585">
                <a:tc>
                  <a:txBody>
                    <a:bodyPr/>
                    <a:lstStyle/>
                    <a:p>
                      <a:endParaRPr lang="en-US" sz="1200" dirty="0">
                        <a:solidFill>
                          <a:srgbClr val="1F3A4E"/>
                        </a:solidFill>
                      </a:endParaRPr>
                    </a:p>
                  </a:txBody>
                  <a:tcPr>
                    <a:blipFill rotWithShape="1">
                      <a:blip r:embed="rId4"/>
                      <a:stretch>
                        <a:fillRect/>
                      </a:stretch>
                    </a:blipFill>
                  </a:tcPr>
                </a:tc>
                <a:tc>
                  <a:txBody>
                    <a:bodyPr/>
                    <a:lstStyle/>
                    <a:p>
                      <a:pPr marL="0" lvl="1" indent="0" algn="l" defTabSz="114300"/>
                      <a:r>
                        <a:rPr lang="en-US" sz="1400" b="1" baseline="0" dirty="0">
                          <a:solidFill>
                            <a:srgbClr val="FFC000"/>
                          </a:solidFill>
                          <a:latin typeface="Arial" panose="020B0604020202020204" pitchFamily="34" charset="0"/>
                          <a:cs typeface="Arial" panose="020B0604020202020204" pitchFamily="34" charset="0"/>
                        </a:rPr>
                        <a:t>Headers and text containers</a:t>
                      </a:r>
                      <a:br>
                        <a:rPr lang="en-US" sz="1200" b="0" baseline="0" dirty="0">
                          <a:solidFill>
                            <a:schemeClr val="bg1"/>
                          </a:solidFill>
                          <a:latin typeface="Arial" panose="020B0604020202020204" pitchFamily="34" charset="0"/>
                          <a:cs typeface="Arial" panose="020B0604020202020204" pitchFamily="34" charset="0"/>
                        </a:rPr>
                      </a:br>
                      <a:r>
                        <a:rPr lang="en-US" sz="12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1200" b="0" baseline="0" dirty="0">
                          <a:solidFill>
                            <a:schemeClr val="bg1"/>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a:t>
                      </a:r>
                      <a:r>
                        <a:rPr lang="en-US" sz="1200" b="0" baseline="0" dirty="0">
                          <a:solidFill>
                            <a:schemeClr val="bg1"/>
                          </a:solidFill>
                          <a:latin typeface="Arial" panose="020B0604020202020204" pitchFamily="34" charset="0"/>
                          <a:cs typeface="Arial" panose="020B0604020202020204" pitchFamily="34" charset="0"/>
                        </a:rPr>
                        <a:t> </a:t>
                      </a:r>
                      <a:r>
                        <a:rPr lang="en-US" sz="12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1200" b="0" baseline="0" dirty="0">
                          <a:solidFill>
                            <a:schemeClr val="bg1"/>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a:t>
                      </a:r>
                      <a:r>
                        <a:rPr lang="en-US" sz="1200" b="0" baseline="0" dirty="0">
                          <a:solidFill>
                            <a:schemeClr val="bg1"/>
                          </a:solidFill>
                          <a:latin typeface="Arial" panose="020B0604020202020204" pitchFamily="34" charset="0"/>
                          <a:cs typeface="Arial" panose="020B0604020202020204" pitchFamily="34" charset="0"/>
                        </a:rPr>
                        <a:t> </a:t>
                      </a:r>
                      <a:r>
                        <a:rPr lang="en-US" sz="12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1200" b="0" baseline="0" dirty="0">
                          <a:solidFill>
                            <a:schemeClr val="bg1"/>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a:t>
                      </a:r>
                      <a:r>
                        <a:rPr lang="en-US" sz="1200" b="0" baseline="0" dirty="0">
                          <a:solidFill>
                            <a:schemeClr val="bg1"/>
                          </a:solidFill>
                          <a:latin typeface="Arial" panose="020B0604020202020204" pitchFamily="34" charset="0"/>
                          <a:cs typeface="Arial" panose="020B0604020202020204" pitchFamily="34" charset="0"/>
                        </a:rPr>
                        <a:t> </a:t>
                      </a:r>
                      <a:r>
                        <a:rPr lang="en-US" sz="12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2015833">
                <a:tc gridSpan="2">
                  <a:txBody>
                    <a:bodyPr/>
                    <a:lstStyle/>
                    <a:p>
                      <a:r>
                        <a:rPr lang="en-US" sz="1400" b="1" dirty="0">
                          <a:solidFill>
                            <a:srgbClr val="FFC000"/>
                          </a:solidFill>
                          <a:latin typeface="Arial" panose="020B0604020202020204" pitchFamily="34" charset="0"/>
                          <a:cs typeface="Arial" panose="020B0604020202020204" pitchFamily="34" charset="0"/>
                        </a:rPr>
                        <a:t>Adding content to the poster</a:t>
                      </a:r>
                    </a:p>
                    <a:p>
                      <a:r>
                        <a:rPr lang="en-US" sz="12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2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2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136197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313576">
                <a:tc gridSpan="2">
                  <a:txBody>
                    <a:bodyPr/>
                    <a:lstStyle/>
                    <a:p>
                      <a:endParaRPr lang="en-US" sz="12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866636">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1825735">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11" name="Table 10">
            <a:extLst>
              <a:ext uri="{FF2B5EF4-FFF2-40B4-BE49-F238E27FC236}">
                <a16:creationId xmlns:a16="http://schemas.microsoft.com/office/drawing/2014/main" id="{D2D16454-D205-B14B-9F9F-13326176CC25}"/>
              </a:ext>
            </a:extLst>
          </p:cNvPr>
          <p:cNvGraphicFramePr>
            <a:graphicFrameLocks noGrp="1"/>
          </p:cNvGraphicFramePr>
          <p:nvPr userDrawn="1">
            <p:extLst>
              <p:ext uri="{D42A27DB-BD31-4B8C-83A1-F6EECF244321}">
                <p14:modId xmlns:p14="http://schemas.microsoft.com/office/powerpoint/2010/main" val="3394696725"/>
              </p:ext>
            </p:extLst>
          </p:nvPr>
        </p:nvGraphicFramePr>
        <p:xfrm>
          <a:off x="27918589" y="0"/>
          <a:ext cx="6102470" cy="19202399"/>
        </p:xfrm>
        <a:graphic>
          <a:graphicData uri="http://schemas.openxmlformats.org/drawingml/2006/table">
            <a:tbl>
              <a:tblPr firstRow="1" bandRow="1">
                <a:tableStyleId>{5C22544A-7EE6-4342-B048-85BDC9FD1C3A}</a:tableStyleId>
              </a:tblPr>
              <a:tblGrid>
                <a:gridCol w="3057900">
                  <a:extLst>
                    <a:ext uri="{9D8B030D-6E8A-4147-A177-3AD203B41FA5}">
                      <a16:colId xmlns:a16="http://schemas.microsoft.com/office/drawing/2014/main" val="20000"/>
                    </a:ext>
                  </a:extLst>
                </a:gridCol>
                <a:gridCol w="3044570">
                  <a:extLst>
                    <a:ext uri="{9D8B030D-6E8A-4147-A177-3AD203B41FA5}">
                      <a16:colId xmlns:a16="http://schemas.microsoft.com/office/drawing/2014/main" val="4164475170"/>
                    </a:ext>
                  </a:extLst>
                </a:gridCol>
              </a:tblGrid>
              <a:tr h="987838">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000" b="0" spc="600" dirty="0">
                          <a:solidFill>
                            <a:srgbClr val="1F3A4E"/>
                          </a:solidFill>
                          <a:latin typeface="Arial Black" panose="020B0A04020102020204" pitchFamily="34" charset="0"/>
                        </a:rPr>
                        <a:t>QUICK START GUIDE</a:t>
                      </a:r>
                      <a:br>
                        <a:rPr lang="en-US" sz="2000" b="0" spc="600" dirty="0">
                          <a:solidFill>
                            <a:srgbClr val="1F3A4E"/>
                          </a:solidFill>
                          <a:latin typeface="Arial Black" panose="020B0A04020102020204" pitchFamily="34" charset="0"/>
                        </a:rPr>
                      </a:br>
                      <a:r>
                        <a:rPr lang="en-US" sz="1600" b="1" spc="0" dirty="0">
                          <a:solidFill>
                            <a:srgbClr val="FF0000"/>
                          </a:solidFill>
                          <a:latin typeface="Trebuchet MS" pitchFamily="34" charset="0"/>
                        </a:rPr>
                        <a:t>(THIS SIDEBAR WILL NOT PRINT)</a:t>
                      </a:r>
                      <a:endParaRPr lang="en-US" sz="20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extLst>
                  <a:ext uri="{0D108BD9-81ED-4DB2-BD59-A6C34878D82A}">
                    <a16:rowId xmlns:a16="http://schemas.microsoft.com/office/drawing/2014/main" val="10000"/>
                  </a:ext>
                </a:extLst>
              </a:tr>
              <a:tr h="3128756">
                <a:tc gridSpan="2">
                  <a:txBody>
                    <a:bodyPr/>
                    <a:lstStyle/>
                    <a:p>
                      <a:pPr algn="l"/>
                      <a:r>
                        <a:rPr lang="en-US" sz="14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12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12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1200" dirty="0">
                        <a:solidFill>
                          <a:srgbClr val="FFC000"/>
                        </a:solidFill>
                      </a:endParaRPr>
                    </a:p>
                    <a:p>
                      <a:pPr marL="0" indent="0" algn="l" defTabSz="114300"/>
                      <a:endParaRPr lang="en-US" sz="12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2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12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2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a:p>
                  </a:txBody>
                  <a:tcPr/>
                </a:tc>
                <a:extLst>
                  <a:ext uri="{0D108BD9-81ED-4DB2-BD59-A6C34878D82A}">
                    <a16:rowId xmlns:a16="http://schemas.microsoft.com/office/drawing/2014/main" val="10001"/>
                  </a:ext>
                </a:extLst>
              </a:tr>
              <a:tr h="2062769">
                <a:tc gridSpan="2">
                  <a:txBody>
                    <a:bodyPr/>
                    <a:lstStyle/>
                    <a:p>
                      <a:r>
                        <a:rPr lang="en-US" sz="1400" b="1" dirty="0">
                          <a:solidFill>
                            <a:srgbClr val="FFC000"/>
                          </a:solidFill>
                          <a:latin typeface="Arial" panose="020B0604020202020204" pitchFamily="34" charset="0"/>
                          <a:cs typeface="Arial" panose="020B0604020202020204" pitchFamily="34" charset="0"/>
                        </a:rPr>
                        <a:t>How to change the column layout configuration</a:t>
                      </a:r>
                    </a:p>
                    <a:p>
                      <a:r>
                        <a:rPr lang="en-US" sz="12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1200" dirty="0">
                          <a:solidFill>
                            <a:srgbClr val="D9D9D9"/>
                          </a:solidFill>
                          <a:latin typeface="Arial" panose="020B0604020202020204" pitchFamily="34" charset="0"/>
                          <a:cs typeface="Arial" panose="020B0604020202020204" pitchFamily="34" charset="0"/>
                        </a:rPr>
                        <a:t>You can see a tutorial here: </a:t>
                      </a:r>
                      <a:r>
                        <a:rPr lang="en-US" sz="1200" u="sng" dirty="0">
                          <a:solidFill>
                            <a:srgbClr val="FFC000"/>
                          </a:solidFill>
                          <a:latin typeface="Arial" panose="020B0604020202020204" pitchFamily="34" charset="0"/>
                          <a:cs typeface="Arial" panose="020B0604020202020204" pitchFamily="34" charset="0"/>
                        </a:rPr>
                        <a:t>https://</a:t>
                      </a:r>
                      <a:r>
                        <a:rPr lang="en-US" sz="1200" u="sng" dirty="0" err="1">
                          <a:solidFill>
                            <a:srgbClr val="FFC000"/>
                          </a:solidFill>
                          <a:latin typeface="Arial" panose="020B0604020202020204" pitchFamily="34" charset="0"/>
                          <a:cs typeface="Arial" panose="020B0604020202020204" pitchFamily="34" charset="0"/>
                        </a:rPr>
                        <a:t>www.posterpresentations.com</a:t>
                      </a:r>
                      <a:r>
                        <a:rPr lang="en-US" sz="1200" u="sng" dirty="0">
                          <a:solidFill>
                            <a:srgbClr val="FFC000"/>
                          </a:solidFill>
                          <a:latin typeface="Arial" panose="020B0604020202020204" pitchFamily="34" charset="0"/>
                          <a:cs typeface="Arial" panose="020B0604020202020204" pitchFamily="34" charset="0"/>
                        </a:rPr>
                        <a:t>/how-to-change-the-column-</a:t>
                      </a:r>
                      <a:r>
                        <a:rPr lang="en-US" sz="1200" u="sng" dirty="0" err="1">
                          <a:solidFill>
                            <a:srgbClr val="FFC000"/>
                          </a:solidFill>
                          <a:latin typeface="Arial" panose="020B0604020202020204" pitchFamily="34" charset="0"/>
                          <a:cs typeface="Arial" panose="020B0604020202020204" pitchFamily="34" charset="0"/>
                        </a:rPr>
                        <a:t>configuration.html</a:t>
                      </a:r>
                      <a:endParaRPr lang="en-US" sz="3200" u="sng" dirty="0">
                        <a:solidFill>
                          <a:srgbClr val="FFC000"/>
                        </a:solidFill>
                      </a:endParaRPr>
                    </a:p>
                  </a:txBody>
                  <a:tcPr marL="182880" marT="137160">
                    <a:solidFill>
                      <a:schemeClr val="tx1"/>
                    </a:solidFill>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2911650">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8">
                        <a:extLst>
                          <a:ext uri="{28A0092B-C50C-407E-A947-70E740481C1C}">
                            <a14:useLocalDpi xmlns:a14="http://schemas.microsoft.com/office/drawing/2010/main" val="0"/>
                          </a:ext>
                        </a:extLst>
                      </a:blip>
                      <a:srcRect/>
                      <a:stretch>
                        <a:fillRect/>
                      </a:stretch>
                    </a:blipFill>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panose="020B0604020202020204" pitchFamily="34" charset="0"/>
                          <a:cs typeface="Arial" panose="020B0604020202020204" pitchFamily="34" charset="0"/>
                        </a:rPr>
                        <a:t>The Quick Start</a:t>
                      </a:r>
                      <a:r>
                        <a:rPr lang="en-US" sz="1200" baseline="0" noProof="0" dirty="0">
                          <a:solidFill>
                            <a:srgbClr val="D9D9D9"/>
                          </a:solidFill>
                          <a:latin typeface="Arial" panose="020B0604020202020204" pitchFamily="34" charset="0"/>
                          <a:cs typeface="Arial" panose="020B0604020202020204" pitchFamily="34" charset="0"/>
                        </a:rPr>
                        <a:t> Guides</a:t>
                      </a:r>
                      <a:r>
                        <a:rPr lang="en-US" sz="1200" noProof="0" dirty="0">
                          <a:solidFill>
                            <a:srgbClr val="D9D9D9"/>
                          </a:solidFill>
                          <a:latin typeface="Arial" panose="020B0604020202020204" pitchFamily="34" charset="0"/>
                          <a:cs typeface="Arial" panose="020B0604020202020204" pitchFamily="34" charset="0"/>
                        </a:rPr>
                        <a:t> </a:t>
                      </a:r>
                      <a:r>
                        <a:rPr lang="en-US" sz="1200" u="sng" noProof="0" dirty="0">
                          <a:solidFill>
                            <a:srgbClr val="D9D9D9"/>
                          </a:solidFill>
                          <a:latin typeface="Arial" panose="020B0604020202020204" pitchFamily="34" charset="0"/>
                          <a:cs typeface="Arial" panose="020B0604020202020204" pitchFamily="34" charset="0"/>
                        </a:rPr>
                        <a:t>are outside the template’s printable area</a:t>
                      </a:r>
                      <a:r>
                        <a:rPr lang="en-US" sz="1200" noProof="0" dirty="0">
                          <a:solidFill>
                            <a:srgbClr val="D9D9D9"/>
                          </a:solidFill>
                          <a:latin typeface="Arial" panose="020B0604020202020204" pitchFamily="34" charset="0"/>
                          <a:cs typeface="Arial" panose="020B0604020202020204" pitchFamily="34" charset="0"/>
                        </a:rPr>
                        <a:t> and they will not be on the printed poster</a:t>
                      </a:r>
                      <a:r>
                        <a:rPr lang="en-US" sz="12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baseline="0" noProof="0" dirty="0">
                          <a:solidFill>
                            <a:srgbClr val="D9D9D9"/>
                          </a:solidFill>
                          <a:latin typeface="Arial" panose="020B0604020202020204" pitchFamily="34" charset="0"/>
                          <a:cs typeface="Arial" panose="020B0604020202020204" pitchFamily="34" charset="0"/>
                        </a:rPr>
                        <a:t>To hide the guides click on the </a:t>
                      </a:r>
                      <a:r>
                        <a:rPr lang="en-US" sz="1200" b="1" baseline="0" noProof="0" dirty="0">
                          <a:solidFill>
                            <a:srgbClr val="D9D9D9"/>
                          </a:solidFill>
                          <a:latin typeface="Arial" panose="020B0604020202020204" pitchFamily="34" charset="0"/>
                          <a:cs typeface="Arial" panose="020B0604020202020204" pitchFamily="34" charset="0"/>
                        </a:rPr>
                        <a:t>Home</a:t>
                      </a:r>
                      <a:r>
                        <a:rPr lang="en-US" sz="12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1200" b="1" baseline="0" noProof="0" dirty="0">
                          <a:solidFill>
                            <a:srgbClr val="D9D9D9"/>
                          </a:solidFill>
                          <a:latin typeface="Arial" panose="020B0604020202020204" pitchFamily="34" charset="0"/>
                          <a:cs typeface="Arial" panose="020B0604020202020204" pitchFamily="34" charset="0"/>
                        </a:rPr>
                        <a:t>Layout</a:t>
                      </a:r>
                      <a:r>
                        <a:rPr lang="en-US" sz="12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1200" b="1" baseline="0" noProof="0" dirty="0">
                          <a:solidFill>
                            <a:srgbClr val="D9D9D9"/>
                          </a:solidFill>
                          <a:latin typeface="Arial" panose="020B0604020202020204" pitchFamily="34" charset="0"/>
                          <a:cs typeface="Arial" panose="020B0604020202020204" pitchFamily="34" charset="0"/>
                        </a:rPr>
                        <a:t>Without Guides </a:t>
                      </a:r>
                      <a:r>
                        <a:rPr lang="en-US" sz="1200" b="0" baseline="0" noProof="0" dirty="0">
                          <a:solidFill>
                            <a:srgbClr val="D9D9D9"/>
                          </a:solidFill>
                          <a:latin typeface="Arial" panose="020B0604020202020204" pitchFamily="34" charset="0"/>
                          <a:cs typeface="Arial" panose="020B0604020202020204" pitchFamily="34" charset="0"/>
                        </a:rPr>
                        <a:t>layout</a:t>
                      </a:r>
                      <a:r>
                        <a:rPr lang="en-US" sz="1200" baseline="0" noProof="0" dirty="0">
                          <a:solidFill>
                            <a:srgbClr val="D9D9D9"/>
                          </a:solidFill>
                          <a:latin typeface="Arial" panose="020B0604020202020204" pitchFamily="34" charset="0"/>
                          <a:cs typeface="Arial" panose="020B0604020202020204" pitchFamily="34" charset="0"/>
                        </a:rPr>
                        <a:t>.</a:t>
                      </a:r>
                      <a:endParaRPr lang="en-US" sz="12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1624430">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vMerge="1">
                  <a:txBody>
                    <a:bodyPr/>
                    <a:lstStyle/>
                    <a:p>
                      <a:endParaRPr lang="en-US"/>
                    </a:p>
                  </a:txBody>
                  <a:tcPr/>
                </a:tc>
                <a:extLst>
                  <a:ext uri="{0D108BD9-81ED-4DB2-BD59-A6C34878D82A}">
                    <a16:rowId xmlns:a16="http://schemas.microsoft.com/office/drawing/2014/main" val="1766341567"/>
                  </a:ext>
                </a:extLst>
              </a:tr>
              <a:tr h="2140326">
                <a:tc>
                  <a:txBody>
                    <a:bodyPr/>
                    <a:lstStyle/>
                    <a:p>
                      <a:r>
                        <a:rPr lang="en-US" sz="1400" b="1" dirty="0">
                          <a:solidFill>
                            <a:srgbClr val="FFC000"/>
                          </a:solidFill>
                          <a:latin typeface="Arial" panose="020B0604020202020204" pitchFamily="34" charset="0"/>
                          <a:cs typeface="Arial" panose="020B0604020202020204" pitchFamily="34" charset="0"/>
                        </a:rPr>
                        <a:t>How to</a:t>
                      </a:r>
                      <a:r>
                        <a:rPr lang="en-US" sz="1400" b="1" baseline="0" dirty="0">
                          <a:solidFill>
                            <a:srgbClr val="FFC000"/>
                          </a:solidFill>
                          <a:latin typeface="Arial" panose="020B0604020202020204" pitchFamily="34" charset="0"/>
                          <a:cs typeface="Arial" panose="020B0604020202020204" pitchFamily="34" charset="0"/>
                        </a:rPr>
                        <a:t> preview your poster prior to printing</a:t>
                      </a:r>
                      <a:endParaRPr lang="en-US" sz="1400" b="1" dirty="0">
                        <a:solidFill>
                          <a:srgbClr val="FFC000"/>
                        </a:solidFill>
                        <a:latin typeface="Arial" panose="020B0604020202020204" pitchFamily="34" charset="0"/>
                        <a:cs typeface="Arial" panose="020B0604020202020204" pitchFamily="34" charset="0"/>
                      </a:endParaRPr>
                    </a:p>
                    <a:p>
                      <a:r>
                        <a:rPr lang="en-US" sz="1200" dirty="0">
                          <a:solidFill>
                            <a:srgbClr val="D9D9D9"/>
                          </a:solidFill>
                          <a:latin typeface="Arial" panose="020B0604020202020204" pitchFamily="34" charset="0"/>
                          <a:cs typeface="Arial" panose="020B0604020202020204" pitchFamily="34" charset="0"/>
                        </a:rPr>
                        <a:t>You can preview your poster at any time by pressing the </a:t>
                      </a:r>
                      <a:r>
                        <a:rPr lang="en-US" sz="1200" dirty="0">
                          <a:solidFill>
                            <a:srgbClr val="FFC000"/>
                          </a:solidFill>
                          <a:latin typeface="Arial" panose="020B0604020202020204" pitchFamily="34" charset="0"/>
                          <a:cs typeface="Arial" panose="020B0604020202020204" pitchFamily="34" charset="0"/>
                        </a:rPr>
                        <a:t>F5 key</a:t>
                      </a:r>
                      <a:r>
                        <a:rPr lang="en-US" sz="12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1200" dirty="0">
                          <a:solidFill>
                            <a:srgbClr val="FFC000"/>
                          </a:solidFill>
                          <a:latin typeface="Arial" panose="020B0604020202020204" pitchFamily="34" charset="0"/>
                          <a:cs typeface="Arial" panose="020B0604020202020204" pitchFamily="34" charset="0"/>
                        </a:rPr>
                        <a:t>ESC key </a:t>
                      </a:r>
                      <a:r>
                        <a:rPr lang="en-US" sz="12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a:txBody>
                    <a:bodyPr/>
                    <a:lstStyle/>
                    <a:p>
                      <a:pPr algn="ctr"/>
                      <a:r>
                        <a:rPr lang="en-US" sz="6600" b="1" dirty="0">
                          <a:solidFill>
                            <a:srgbClr val="D9D9D9"/>
                          </a:solidFill>
                          <a:latin typeface="Arial" panose="020B0604020202020204" pitchFamily="34" charset="0"/>
                          <a:cs typeface="Arial" panose="020B0604020202020204" pitchFamily="34" charset="0"/>
                        </a:rPr>
                        <a:t>F5</a:t>
                      </a:r>
                      <a:r>
                        <a:rPr lang="en-US" sz="1200" baseline="0" dirty="0">
                          <a:solidFill>
                            <a:srgbClr val="D9D9D9"/>
                          </a:solidFill>
                          <a:latin typeface="Arial" panose="020B0604020202020204" pitchFamily="34" charset="0"/>
                          <a:cs typeface="Arial" panose="020B0604020202020204" pitchFamily="34" charset="0"/>
                        </a:rPr>
                        <a:t> </a:t>
                      </a:r>
                      <a:endParaRPr lang="en-US" sz="3200"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319113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a:cs typeface="Arial"/>
                        </a:rPr>
                        <a:t>When you are ready to have your poster printed go online to </a:t>
                      </a:r>
                      <a:r>
                        <a:rPr lang="en-US" sz="1200" noProof="0" dirty="0" err="1">
                          <a:solidFill>
                            <a:srgbClr val="FFC000"/>
                          </a:solidFill>
                          <a:latin typeface="Arial"/>
                          <a:cs typeface="Arial"/>
                        </a:rPr>
                        <a:t>PosterPresentations.com</a:t>
                      </a:r>
                      <a:r>
                        <a:rPr lang="en-US" sz="1200" noProof="0" dirty="0">
                          <a:solidFill>
                            <a:srgbClr val="D9D9D9"/>
                          </a:solidFill>
                          <a:latin typeface="Arial"/>
                          <a:cs typeface="Arial"/>
                        </a:rPr>
                        <a:t> and click on the "</a:t>
                      </a:r>
                      <a:r>
                        <a:rPr lang="en-US" sz="1200" noProof="0" dirty="0">
                          <a:solidFill>
                            <a:srgbClr val="FFC000"/>
                          </a:solidFill>
                          <a:latin typeface="Arial"/>
                          <a:cs typeface="Arial"/>
                        </a:rPr>
                        <a:t>Order Your Poster</a:t>
                      </a:r>
                      <a:r>
                        <a:rPr lang="en-US" sz="12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1200" noProof="0" dirty="0">
                          <a:solidFill>
                            <a:srgbClr val="D9D9D9"/>
                          </a:solidFill>
                          <a:latin typeface="Arial"/>
                          <a:cs typeface="Arial"/>
                        </a:rPr>
                      </a:br>
                      <a:r>
                        <a:rPr lang="en-US" sz="1200" noProof="0" dirty="0">
                          <a:solidFill>
                            <a:srgbClr val="D9D9D9"/>
                          </a:solidFill>
                          <a:latin typeface="Arial"/>
                          <a:cs typeface="Arial"/>
                        </a:rPr>
                        <a:t>Go to </a:t>
                      </a:r>
                      <a:r>
                        <a:rPr lang="en-US" sz="1200" noProof="0" dirty="0" err="1">
                          <a:solidFill>
                            <a:srgbClr val="FFC000"/>
                          </a:solidFill>
                          <a:latin typeface="Arial"/>
                          <a:cs typeface="Arial"/>
                        </a:rPr>
                        <a:t>PosterPresentations.com</a:t>
                      </a:r>
                      <a:r>
                        <a:rPr lang="en-US" sz="12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extLst>
                  <a:ext uri="{0D108BD9-81ED-4DB2-BD59-A6C34878D82A}">
                    <a16:rowId xmlns:a16="http://schemas.microsoft.com/office/drawing/2014/main" val="10007"/>
                  </a:ext>
                </a:extLst>
              </a:tr>
              <a:tr h="761943">
                <a:tc gridSpan="2">
                  <a:txBody>
                    <a:bodyPr/>
                    <a:lstStyle/>
                    <a:p>
                      <a:endParaRPr lang="en-US" sz="1200" dirty="0">
                        <a:solidFill>
                          <a:srgbClr val="1F3A4E"/>
                        </a:solidFill>
                      </a:endParaRPr>
                    </a:p>
                  </a:txBody>
                  <a:tcPr marL="182880" marT="137160">
                    <a:blipFill dpi="0" rotWithShape="1">
                      <a:blip r:embed="rId9">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extLst>
                  <a:ext uri="{0D108BD9-81ED-4DB2-BD59-A6C34878D82A}">
                    <a16:rowId xmlns:a16="http://schemas.microsoft.com/office/drawing/2014/main" val="10008"/>
                  </a:ext>
                </a:extLst>
              </a:tr>
              <a:tr h="2393556">
                <a:tc>
                  <a:txBody>
                    <a:bodyPr/>
                    <a:lstStyle/>
                    <a:p>
                      <a:pPr>
                        <a:lnSpc>
                          <a:spcPts val="2600"/>
                        </a:lnSpc>
                      </a:pPr>
                      <a:r>
                        <a:rPr lang="en-US" sz="1100" dirty="0">
                          <a:solidFill>
                            <a:schemeClr val="bg1">
                              <a:lumMod val="85000"/>
                            </a:schemeClr>
                          </a:solidFill>
                          <a:latin typeface="Arial"/>
                          <a:cs typeface="Arial"/>
                        </a:rPr>
                        <a:t>© 2019</a:t>
                      </a:r>
                      <a:r>
                        <a:rPr lang="en-US" sz="1100" baseline="0" dirty="0">
                          <a:solidFill>
                            <a:schemeClr val="bg1">
                              <a:lumMod val="85000"/>
                            </a:schemeClr>
                          </a:solidFill>
                          <a:latin typeface="Arial"/>
                          <a:cs typeface="Arial"/>
                        </a:rPr>
                        <a:t> </a:t>
                      </a:r>
                      <a:r>
                        <a:rPr lang="en-US" sz="1100" dirty="0" err="1">
                          <a:solidFill>
                            <a:schemeClr val="bg1">
                              <a:lumMod val="85000"/>
                            </a:schemeClr>
                          </a:solidFill>
                          <a:latin typeface="Arial"/>
                          <a:cs typeface="Arial"/>
                        </a:rPr>
                        <a:t>PosterPresentations.com</a:t>
                      </a:r>
                      <a:br>
                        <a:rPr lang="en-US" sz="1100" dirty="0">
                          <a:solidFill>
                            <a:schemeClr val="bg1">
                              <a:lumMod val="85000"/>
                            </a:schemeClr>
                          </a:solidFill>
                          <a:latin typeface="Arial"/>
                          <a:cs typeface="Arial"/>
                        </a:rPr>
                      </a:br>
                      <a:r>
                        <a:rPr lang="en-US" sz="1100" dirty="0">
                          <a:solidFill>
                            <a:schemeClr val="bg1">
                              <a:lumMod val="85000"/>
                            </a:schemeClr>
                          </a:solidFill>
                          <a:latin typeface="Arial"/>
                          <a:cs typeface="Arial"/>
                        </a:rPr>
                        <a:t>2117 Fourth Street ,</a:t>
                      </a:r>
                      <a:r>
                        <a:rPr lang="en-US" sz="1100" baseline="0" dirty="0">
                          <a:solidFill>
                            <a:schemeClr val="bg1">
                              <a:lumMod val="85000"/>
                            </a:schemeClr>
                          </a:solidFill>
                          <a:latin typeface="Arial"/>
                          <a:cs typeface="Arial"/>
                        </a:rPr>
                        <a:t> STE C        </a:t>
                      </a:r>
                    </a:p>
                    <a:p>
                      <a:pPr>
                        <a:lnSpc>
                          <a:spcPts val="2600"/>
                        </a:lnSpc>
                      </a:pPr>
                      <a:r>
                        <a:rPr lang="en-US" sz="1100" baseline="0" dirty="0">
                          <a:solidFill>
                            <a:schemeClr val="bg1">
                              <a:lumMod val="85000"/>
                            </a:schemeClr>
                          </a:solidFill>
                          <a:latin typeface="Arial"/>
                          <a:cs typeface="Arial"/>
                        </a:rPr>
                        <a:t>Berkeley CA 94710 USA</a:t>
                      </a:r>
                      <a:endParaRPr lang="en-US" sz="1100" dirty="0">
                        <a:solidFill>
                          <a:schemeClr val="bg1">
                            <a:lumMod val="85000"/>
                          </a:schemeClr>
                        </a:solidFill>
                        <a:latin typeface="Arial"/>
                        <a:cs typeface="Arial"/>
                      </a:endParaRPr>
                    </a:p>
                  </a:txBody>
                  <a:tcPr marL="182880" marT="1371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200" b="1" dirty="0">
                          <a:solidFill>
                            <a:srgbClr val="D0D0D0"/>
                          </a:solidFill>
                          <a:latin typeface="Arial"/>
                          <a:cs typeface="Arial"/>
                        </a:rPr>
                        <a:t>For complete tutorials</a:t>
                      </a:r>
                      <a:r>
                        <a:rPr lang="en-US" sz="12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050" b="1" dirty="0">
                          <a:solidFill>
                            <a:srgbClr val="FFC000"/>
                          </a:solidFill>
                          <a:latin typeface="Arial"/>
                          <a:cs typeface="Arial"/>
                        </a:rPr>
                        <a:t>https://</a:t>
                      </a:r>
                      <a:r>
                        <a:rPr lang="en-US" sz="1050" b="1" dirty="0" err="1">
                          <a:solidFill>
                            <a:srgbClr val="FFC000"/>
                          </a:solidFill>
                          <a:latin typeface="Arial"/>
                          <a:cs typeface="Arial"/>
                        </a:rPr>
                        <a:t>www.posterpresentations.com</a:t>
                      </a:r>
                      <a:r>
                        <a:rPr lang="en-US" sz="1050" b="1" dirty="0">
                          <a:solidFill>
                            <a:srgbClr val="FFC000"/>
                          </a:solidFill>
                          <a:latin typeface="Arial"/>
                          <a:cs typeface="Arial"/>
                        </a:rPr>
                        <a:t>/</a:t>
                      </a:r>
                      <a:r>
                        <a:rPr lang="en-US" sz="1050" b="1" dirty="0" err="1">
                          <a:solidFill>
                            <a:srgbClr val="FFC000"/>
                          </a:solidFill>
                          <a:latin typeface="Arial"/>
                          <a:cs typeface="Arial"/>
                        </a:rPr>
                        <a:t>helpdesk.html</a:t>
                      </a:r>
                      <a:endParaRPr lang="en-US" dirty="0"/>
                    </a:p>
                  </a:txBody>
                  <a:tcPr marL="182880" marT="137160">
                    <a:solidFill>
                      <a:srgbClr val="010101"/>
                    </a:solidFill>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8" r:id="rId1"/>
  </p:sldLayoutIdLst>
  <p:txStyles>
    <p:titleStyle>
      <a:lvl1pPr algn="ctr" defTabSz="2507943" rtl="0" eaLnBrk="1" latinLnBrk="0" hangingPunct="1">
        <a:spcBef>
          <a:spcPct val="0"/>
        </a:spcBef>
        <a:buNone/>
        <a:defRPr sz="5000" kern="1200">
          <a:solidFill>
            <a:schemeClr val="bg1"/>
          </a:solidFill>
          <a:latin typeface="Trebuchet MS" pitchFamily="34" charset="0"/>
          <a:ea typeface="+mj-ea"/>
          <a:cs typeface="+mj-cs"/>
        </a:defRPr>
      </a:lvl1pPr>
    </p:titleStyle>
    <p:bodyStyle>
      <a:lvl1pPr marL="940479" indent="-940479" algn="l" defTabSz="2507943" rtl="0" eaLnBrk="1" latinLnBrk="0" hangingPunct="1">
        <a:spcBef>
          <a:spcPct val="20000"/>
        </a:spcBef>
        <a:buFont typeface="Arial" pitchFamily="34" charset="0"/>
        <a:buChar char="•"/>
        <a:defRPr sz="8800" kern="1200">
          <a:solidFill>
            <a:schemeClr val="tx1"/>
          </a:solidFill>
          <a:latin typeface="+mn-lt"/>
          <a:ea typeface="+mn-ea"/>
          <a:cs typeface="+mn-cs"/>
        </a:defRPr>
      </a:lvl1pPr>
      <a:lvl2pPr marL="2037704" indent="-783732" algn="l" defTabSz="2507943" rtl="0" eaLnBrk="1" latinLnBrk="0" hangingPunct="1">
        <a:spcBef>
          <a:spcPct val="20000"/>
        </a:spcBef>
        <a:buFont typeface="Arial" pitchFamily="34" charset="0"/>
        <a:buChar char="–"/>
        <a:defRPr sz="7700" kern="1200">
          <a:solidFill>
            <a:schemeClr val="tx1"/>
          </a:solidFill>
          <a:latin typeface="+mn-lt"/>
          <a:ea typeface="+mn-ea"/>
          <a:cs typeface="+mn-cs"/>
        </a:defRPr>
      </a:lvl2pPr>
      <a:lvl3pPr marL="3134929" indent="-626986" algn="l" defTabSz="2507943" rtl="0" eaLnBrk="1" latinLnBrk="0" hangingPunct="1">
        <a:spcBef>
          <a:spcPct val="20000"/>
        </a:spcBef>
        <a:buFont typeface="Arial" pitchFamily="34" charset="0"/>
        <a:buChar char="•"/>
        <a:defRPr sz="6600" kern="1200">
          <a:solidFill>
            <a:schemeClr val="tx1"/>
          </a:solidFill>
          <a:latin typeface="+mn-lt"/>
          <a:ea typeface="+mn-ea"/>
          <a:cs typeface="+mn-cs"/>
        </a:defRPr>
      </a:lvl3pPr>
      <a:lvl4pPr marL="4388901"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4pPr>
      <a:lvl5pPr marL="5642872"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5pPr>
      <a:lvl6pPr marL="6896844"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50815"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04787"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58758"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9pPr>
    </p:bodyStyle>
    <p:otherStyle>
      <a:defPPr>
        <a:defRPr lang="en-US"/>
      </a:defPPr>
      <a:lvl1pPr marL="0" algn="l" defTabSz="2507943" rtl="0" eaLnBrk="1" latinLnBrk="0" hangingPunct="1">
        <a:defRPr sz="4900" kern="1200">
          <a:solidFill>
            <a:schemeClr val="tx1"/>
          </a:solidFill>
          <a:latin typeface="+mn-lt"/>
          <a:ea typeface="+mn-ea"/>
          <a:cs typeface="+mn-cs"/>
        </a:defRPr>
      </a:lvl1pPr>
      <a:lvl2pPr marL="1253972" algn="l" defTabSz="2507943" rtl="0" eaLnBrk="1" latinLnBrk="0" hangingPunct="1">
        <a:defRPr sz="4900" kern="1200">
          <a:solidFill>
            <a:schemeClr val="tx1"/>
          </a:solidFill>
          <a:latin typeface="+mn-lt"/>
          <a:ea typeface="+mn-ea"/>
          <a:cs typeface="+mn-cs"/>
        </a:defRPr>
      </a:lvl2pPr>
      <a:lvl3pPr marL="2507943" algn="l" defTabSz="2507943" rtl="0" eaLnBrk="1" latinLnBrk="0" hangingPunct="1">
        <a:defRPr sz="4900" kern="1200">
          <a:solidFill>
            <a:schemeClr val="tx1"/>
          </a:solidFill>
          <a:latin typeface="+mn-lt"/>
          <a:ea typeface="+mn-ea"/>
          <a:cs typeface="+mn-cs"/>
        </a:defRPr>
      </a:lvl3pPr>
      <a:lvl4pPr marL="3761915" algn="l" defTabSz="2507943" rtl="0" eaLnBrk="1" latinLnBrk="0" hangingPunct="1">
        <a:defRPr sz="4900" kern="1200">
          <a:solidFill>
            <a:schemeClr val="tx1"/>
          </a:solidFill>
          <a:latin typeface="+mn-lt"/>
          <a:ea typeface="+mn-ea"/>
          <a:cs typeface="+mn-cs"/>
        </a:defRPr>
      </a:lvl4pPr>
      <a:lvl5pPr marL="5015886" algn="l" defTabSz="2507943" rtl="0" eaLnBrk="1" latinLnBrk="0" hangingPunct="1">
        <a:defRPr sz="4900" kern="1200">
          <a:solidFill>
            <a:schemeClr val="tx1"/>
          </a:solidFill>
          <a:latin typeface="+mn-lt"/>
          <a:ea typeface="+mn-ea"/>
          <a:cs typeface="+mn-cs"/>
        </a:defRPr>
      </a:lvl5pPr>
      <a:lvl6pPr marL="6269858" algn="l" defTabSz="2507943" rtl="0" eaLnBrk="1" latinLnBrk="0" hangingPunct="1">
        <a:defRPr sz="4900" kern="1200">
          <a:solidFill>
            <a:schemeClr val="tx1"/>
          </a:solidFill>
          <a:latin typeface="+mn-lt"/>
          <a:ea typeface="+mn-ea"/>
          <a:cs typeface="+mn-cs"/>
        </a:defRPr>
      </a:lvl6pPr>
      <a:lvl7pPr marL="7523830" algn="l" defTabSz="2507943" rtl="0" eaLnBrk="1" latinLnBrk="0" hangingPunct="1">
        <a:defRPr sz="4900" kern="1200">
          <a:solidFill>
            <a:schemeClr val="tx1"/>
          </a:solidFill>
          <a:latin typeface="+mn-lt"/>
          <a:ea typeface="+mn-ea"/>
          <a:cs typeface="+mn-cs"/>
        </a:defRPr>
      </a:lvl7pPr>
      <a:lvl8pPr marL="8777801" algn="l" defTabSz="2507943" rtl="0" eaLnBrk="1" latinLnBrk="0" hangingPunct="1">
        <a:defRPr sz="4900" kern="1200">
          <a:solidFill>
            <a:schemeClr val="tx1"/>
          </a:solidFill>
          <a:latin typeface="+mn-lt"/>
          <a:ea typeface="+mn-ea"/>
          <a:cs typeface="+mn-cs"/>
        </a:defRPr>
      </a:lvl8pPr>
      <a:lvl9pPr marL="10031773" algn="l" defTabSz="2507943" rtl="0" eaLnBrk="1" latinLnBrk="0" hangingPunct="1">
        <a:defRPr sz="49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5" name="Rectangle 34"/>
          <p:cNvSpPr/>
          <p:nvPr userDrawn="1"/>
        </p:nvSpPr>
        <p:spPr>
          <a:xfrm rot="10800000">
            <a:off x="-1" y="18669000"/>
            <a:ext cx="27432001" cy="536328"/>
          </a:xfrm>
          <a:prstGeom prst="rect">
            <a:avLst/>
          </a:prstGeom>
          <a:gradFill flip="none" rotWithShape="1">
            <a:gsLst>
              <a:gs pos="0">
                <a:schemeClr val="accent1">
                  <a:tint val="66000"/>
                  <a:satMod val="160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4"/>
          <p:cNvSpPr txBox="1">
            <a:spLocks noChangeArrowheads="1"/>
          </p:cNvSpPr>
          <p:nvPr/>
        </p:nvSpPr>
        <p:spPr bwMode="auto">
          <a:xfrm>
            <a:off x="888208" y="18779171"/>
            <a:ext cx="1571625" cy="191341"/>
          </a:xfrm>
          <a:prstGeom prst="rect">
            <a:avLst/>
          </a:prstGeom>
          <a:noFill/>
          <a:ln w="9525">
            <a:noFill/>
            <a:miter lim="800000"/>
            <a:headEnd/>
            <a:tailEnd/>
          </a:ln>
          <a:effectLst/>
        </p:spPr>
        <p:txBody>
          <a:bodyPr lIns="52150" tIns="26070" rIns="52150" bIns="26070">
            <a:spAutoFit/>
          </a:bodyPr>
          <a:lstStyle/>
          <a:p>
            <a:pPr eaLnBrk="0" hangingPunct="0">
              <a:lnSpc>
                <a:spcPct val="65000"/>
              </a:lnSpc>
              <a:spcBef>
                <a:spcPct val="50000"/>
              </a:spcBef>
              <a:defRPr/>
            </a:pPr>
            <a:r>
              <a:rPr lang="en-US" sz="3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600" b="1" dirty="0">
                <a:solidFill>
                  <a:schemeClr val="bg1">
                    <a:lumMod val="75000"/>
                  </a:schemeClr>
                </a:solidFill>
                <a:latin typeface="Arial" charset="0"/>
              </a:rPr>
              <a:t>www.PosterPresentations.com</a:t>
            </a:r>
          </a:p>
        </p:txBody>
      </p:sp>
      <p:sp>
        <p:nvSpPr>
          <p:cNvPr id="34" name="Rectangle 33"/>
          <p:cNvSpPr/>
          <p:nvPr userDrawn="1"/>
        </p:nvSpPr>
        <p:spPr>
          <a:xfrm>
            <a:off x="-1" y="10250"/>
            <a:ext cx="27432001" cy="536328"/>
          </a:xfrm>
          <a:prstGeom prst="rect">
            <a:avLst/>
          </a:prstGeom>
          <a:gradFill flip="none" rotWithShape="1">
            <a:gsLst>
              <a:gs pos="0">
                <a:schemeClr val="accent1">
                  <a:tint val="66000"/>
                  <a:satMod val="160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userDrawn="1"/>
        </p:nvSpPr>
        <p:spPr>
          <a:xfrm>
            <a:off x="1" y="2604223"/>
            <a:ext cx="27432000" cy="176023"/>
          </a:xfrm>
          <a:prstGeom prst="rect">
            <a:avLst/>
          </a:prstGeom>
          <a:gradFill>
            <a:gsLst>
              <a:gs pos="100000">
                <a:srgbClr val="DAE9F6"/>
              </a:gs>
              <a:gs pos="0">
                <a:schemeClr val="accent1">
                  <a:tint val="66000"/>
                  <a:satMod val="160000"/>
                </a:schemeClr>
              </a:gs>
              <a:gs pos="51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ounded Rectangle 36"/>
          <p:cNvSpPr/>
          <p:nvPr userDrawn="1"/>
        </p:nvSpPr>
        <p:spPr>
          <a:xfrm>
            <a:off x="584473" y="3063240"/>
            <a:ext cx="6273527" cy="15605760"/>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ounded Rectangle 37"/>
          <p:cNvSpPr/>
          <p:nvPr userDrawn="1"/>
        </p:nvSpPr>
        <p:spPr>
          <a:xfrm>
            <a:off x="20586973" y="3063240"/>
            <a:ext cx="6273527" cy="15605760"/>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ounded Rectangle 38"/>
          <p:cNvSpPr/>
          <p:nvPr userDrawn="1"/>
        </p:nvSpPr>
        <p:spPr>
          <a:xfrm>
            <a:off x="7216277" y="3063240"/>
            <a:ext cx="13012420" cy="15605760"/>
          </a:xfrm>
          <a:prstGeom prst="roundRect">
            <a:avLst>
              <a:gd name="adj" fmla="val 877"/>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4" name="Table 43">
            <a:extLst>
              <a:ext uri="{FF2B5EF4-FFF2-40B4-BE49-F238E27FC236}">
                <a16:creationId xmlns:a16="http://schemas.microsoft.com/office/drawing/2014/main" id="{A26DA021-4971-E844-9245-A645F6AFADAC}"/>
              </a:ext>
            </a:extLst>
          </p:cNvPr>
          <p:cNvGraphicFramePr>
            <a:graphicFrameLocks noGrp="1"/>
          </p:cNvGraphicFramePr>
          <p:nvPr userDrawn="1">
            <p:extLst>
              <p:ext uri="{D42A27DB-BD31-4B8C-83A1-F6EECF244321}">
                <p14:modId xmlns:p14="http://schemas.microsoft.com/office/powerpoint/2010/main" val="2751482110"/>
              </p:ext>
            </p:extLst>
          </p:nvPr>
        </p:nvGraphicFramePr>
        <p:xfrm>
          <a:off x="-6404644" y="0"/>
          <a:ext cx="6099844" cy="19202402"/>
        </p:xfrm>
        <a:graphic>
          <a:graphicData uri="http://schemas.openxmlformats.org/drawingml/2006/table">
            <a:tbl>
              <a:tblPr firstRow="1" bandRow="1">
                <a:tableStyleId>{5C22544A-7EE6-4342-B048-85BDC9FD1C3A}</a:tableStyleId>
              </a:tblPr>
              <a:tblGrid>
                <a:gridCol w="2615564">
                  <a:extLst>
                    <a:ext uri="{9D8B030D-6E8A-4147-A177-3AD203B41FA5}">
                      <a16:colId xmlns:a16="http://schemas.microsoft.com/office/drawing/2014/main" val="20000"/>
                    </a:ext>
                  </a:extLst>
                </a:gridCol>
                <a:gridCol w="3484280">
                  <a:extLst>
                    <a:ext uri="{9D8B030D-6E8A-4147-A177-3AD203B41FA5}">
                      <a16:colId xmlns:a16="http://schemas.microsoft.com/office/drawing/2014/main" val="20001"/>
                    </a:ext>
                  </a:extLst>
                </a:gridCol>
              </a:tblGrid>
              <a:tr h="831971">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000" b="0" spc="600" dirty="0">
                          <a:solidFill>
                            <a:srgbClr val="1F3A4E"/>
                          </a:solidFill>
                          <a:latin typeface="Arial Black" panose="020B0A04020102020204" pitchFamily="34" charset="0"/>
                        </a:rPr>
                        <a:t>QUICK START GUIDE</a:t>
                      </a:r>
                      <a:br>
                        <a:rPr lang="en-US" sz="2000" b="0" spc="600" dirty="0">
                          <a:solidFill>
                            <a:srgbClr val="1F3A4E"/>
                          </a:solidFill>
                          <a:latin typeface="Arial Black" panose="020B0A04020102020204" pitchFamily="34" charset="0"/>
                        </a:rPr>
                      </a:br>
                      <a:r>
                        <a:rPr lang="en-US" sz="1600" b="1" spc="0" dirty="0">
                          <a:solidFill>
                            <a:srgbClr val="FF0000"/>
                          </a:solidFill>
                          <a:latin typeface="Trebuchet MS" pitchFamily="34" charset="0"/>
                        </a:rPr>
                        <a:t>(THIS SIDEBAR WILL NOT PRINT)</a:t>
                      </a:r>
                      <a:endParaRPr lang="en-US" sz="20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2409642">
                <a:tc gridSpan="2">
                  <a:txBody>
                    <a:bodyPr/>
                    <a:lstStyle/>
                    <a:p>
                      <a:pPr defTabSz="3765639"/>
                      <a:r>
                        <a:rPr lang="en-US" sz="1200" i="0" dirty="0">
                          <a:solidFill>
                            <a:srgbClr val="D9D9D9"/>
                          </a:solidFill>
                          <a:latin typeface="Arial"/>
                          <a:cs typeface="Arial"/>
                        </a:rPr>
                        <a:t>This PowerPoint template produces a </a:t>
                      </a:r>
                      <a:r>
                        <a:rPr lang="en-US" sz="1200" i="0" dirty="0">
                          <a:solidFill>
                            <a:srgbClr val="FFC000"/>
                          </a:solidFill>
                          <a:latin typeface="Arial"/>
                          <a:cs typeface="Arial"/>
                        </a:rPr>
                        <a:t>42x60” </a:t>
                      </a:r>
                      <a:r>
                        <a:rPr lang="en-US" sz="12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1200" i="0" dirty="0">
                        <a:solidFill>
                          <a:srgbClr val="D9D9D9"/>
                        </a:solidFill>
                        <a:latin typeface="Arial"/>
                        <a:cs typeface="Arial"/>
                      </a:endParaRPr>
                    </a:p>
                    <a:p>
                      <a:pPr defTabSz="3765639"/>
                      <a:r>
                        <a:rPr lang="en-US" sz="12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1200" i="0" dirty="0" err="1">
                          <a:solidFill>
                            <a:srgbClr val="FFC000"/>
                          </a:solidFill>
                          <a:latin typeface="Arial"/>
                          <a:cs typeface="Arial"/>
                        </a:rPr>
                        <a:t>PosterPresentations.com</a:t>
                      </a:r>
                      <a:r>
                        <a:rPr lang="en-US" sz="1200" i="0" dirty="0">
                          <a:solidFill>
                            <a:srgbClr val="D9D9D9"/>
                          </a:solidFill>
                          <a:latin typeface="Arial"/>
                          <a:cs typeface="Arial"/>
                        </a:rPr>
                        <a:t> and click on the  </a:t>
                      </a:r>
                      <a:r>
                        <a:rPr lang="en-US" sz="1200" i="0" dirty="0">
                          <a:solidFill>
                            <a:srgbClr val="FFC000"/>
                          </a:solidFill>
                          <a:latin typeface="Arial"/>
                          <a:cs typeface="Arial"/>
                        </a:rPr>
                        <a:t>HELP DESK</a:t>
                      </a:r>
                      <a:r>
                        <a:rPr lang="en-US" sz="1200" i="0" baseline="0" dirty="0">
                          <a:solidFill>
                            <a:srgbClr val="D9D9D9"/>
                          </a:solidFill>
                          <a:latin typeface="Arial"/>
                          <a:cs typeface="Arial"/>
                        </a:rPr>
                        <a:t> </a:t>
                      </a:r>
                      <a:r>
                        <a:rPr lang="en-US" sz="1200" i="0" dirty="0">
                          <a:solidFill>
                            <a:srgbClr val="D9D9D9"/>
                          </a:solidFill>
                          <a:latin typeface="Arial"/>
                          <a:cs typeface="Arial"/>
                        </a:rPr>
                        <a:t>tab.</a:t>
                      </a:r>
                    </a:p>
                    <a:p>
                      <a:pPr defTabSz="3765639"/>
                      <a:endParaRPr lang="en-US" sz="1200" i="0" dirty="0">
                        <a:solidFill>
                          <a:srgbClr val="D9D9D9"/>
                        </a:solidFill>
                        <a:latin typeface="Arial"/>
                        <a:cs typeface="Arial"/>
                      </a:endParaRPr>
                    </a:p>
                    <a:p>
                      <a:pPr defTabSz="3765639"/>
                      <a:r>
                        <a:rPr lang="en-US" sz="1200" i="0" dirty="0">
                          <a:solidFill>
                            <a:srgbClr val="D9D9D9"/>
                          </a:solidFill>
                          <a:latin typeface="Arial"/>
                          <a:cs typeface="Arial"/>
                        </a:rPr>
                        <a:t>To print your poster using our same-day professional printing service, go online to </a:t>
                      </a:r>
                      <a:r>
                        <a:rPr lang="en-US" sz="1200" i="0" dirty="0" err="1">
                          <a:solidFill>
                            <a:srgbClr val="FFC000"/>
                          </a:solidFill>
                          <a:latin typeface="Arial"/>
                          <a:cs typeface="Arial"/>
                        </a:rPr>
                        <a:t>PosterPresentations.com</a:t>
                      </a:r>
                      <a:r>
                        <a:rPr lang="en-US" sz="1200" i="0" dirty="0">
                          <a:solidFill>
                            <a:srgbClr val="D9D9D9"/>
                          </a:solidFill>
                          <a:latin typeface="Arial"/>
                          <a:cs typeface="Arial"/>
                        </a:rPr>
                        <a:t> and click on "</a:t>
                      </a:r>
                      <a:r>
                        <a:rPr lang="en-US" sz="1200" i="0" dirty="0">
                          <a:solidFill>
                            <a:srgbClr val="FFC000"/>
                          </a:solidFill>
                          <a:latin typeface="Arial"/>
                          <a:cs typeface="Arial"/>
                        </a:rPr>
                        <a:t>Order your poster</a:t>
                      </a:r>
                      <a:r>
                        <a:rPr lang="en-US" sz="1200" i="0" dirty="0">
                          <a:solidFill>
                            <a:srgbClr val="D9D9D9"/>
                          </a:solidFill>
                          <a:latin typeface="Arial"/>
                          <a:cs typeface="Arial"/>
                        </a:rPr>
                        <a:t>".</a:t>
                      </a:r>
                      <a:endParaRPr lang="en-US" sz="12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2619176">
                <a:tc>
                  <a:txBody>
                    <a:bodyPr/>
                    <a:lstStyle/>
                    <a:p>
                      <a:pPr algn="ctr"/>
                      <a:endParaRPr lang="en-US" sz="1200" dirty="0">
                        <a:solidFill>
                          <a:srgbClr val="1F3A4E"/>
                        </a:solidFill>
                      </a:endParaRPr>
                    </a:p>
                    <a:p>
                      <a:pPr algn="ctr"/>
                      <a:endParaRPr lang="en-US" sz="1200" dirty="0">
                        <a:solidFill>
                          <a:srgbClr val="1F3A4E"/>
                        </a:solidFill>
                      </a:endParaRPr>
                    </a:p>
                    <a:p>
                      <a:pPr algn="ctr"/>
                      <a:r>
                        <a:rPr lang="en-US" sz="1200" dirty="0">
                          <a:solidFill>
                            <a:schemeClr val="bg1"/>
                          </a:solidFill>
                          <a:latin typeface="Arial" panose="020B0604020202020204" pitchFamily="34" charset="0"/>
                          <a:cs typeface="Arial" panose="020B0604020202020204" pitchFamily="34" charset="0"/>
                        </a:rPr>
                        <a:t>This is a template for a</a:t>
                      </a:r>
                    </a:p>
                    <a:p>
                      <a:pPr marL="0" marR="0" lvl="0" indent="0" algn="ctr" defTabSz="1706843" rtl="0" eaLnBrk="1" fontAlgn="auto" latinLnBrk="0" hangingPunct="1">
                        <a:lnSpc>
                          <a:spcPct val="100000"/>
                        </a:lnSpc>
                        <a:spcBef>
                          <a:spcPts val="0"/>
                        </a:spcBef>
                        <a:spcAft>
                          <a:spcPts val="0"/>
                        </a:spcAft>
                        <a:buClrTx/>
                        <a:buSzTx/>
                        <a:buFontTx/>
                        <a:buNone/>
                        <a:tabLst/>
                        <a:defRPr/>
                      </a:pPr>
                      <a:r>
                        <a:rPr lang="en-US" sz="1200" dirty="0">
                          <a:solidFill>
                            <a:schemeClr val="bg1"/>
                          </a:solidFill>
                          <a:latin typeface="Arial" panose="020B0604020202020204" pitchFamily="34" charset="0"/>
                          <a:cs typeface="Arial" panose="020B0604020202020204" pitchFamily="34" charset="0"/>
                        </a:rPr>
                        <a:t>presentation poster </a:t>
                      </a:r>
                      <a:br>
                        <a:rPr lang="en-US" sz="1200" dirty="0">
                          <a:solidFill>
                            <a:schemeClr val="bg1"/>
                          </a:solidFill>
                          <a:latin typeface="Arial" panose="020B0604020202020204" pitchFamily="34" charset="0"/>
                          <a:cs typeface="Arial" panose="020B0604020202020204" pitchFamily="34" charset="0"/>
                        </a:rPr>
                      </a:br>
                      <a:r>
                        <a:rPr lang="en-US" sz="2000" b="1" dirty="0">
                          <a:solidFill>
                            <a:srgbClr val="FFC000"/>
                          </a:solidFill>
                          <a:latin typeface="Arial" panose="020B0604020202020204" pitchFamily="34" charset="0"/>
                          <a:cs typeface="Arial" panose="020B0604020202020204" pitchFamily="34" charset="0"/>
                        </a:rPr>
                        <a:t>42 inches tall</a:t>
                      </a:r>
                      <a:br>
                        <a:rPr lang="en-US" sz="2000" b="1" dirty="0">
                          <a:solidFill>
                            <a:srgbClr val="FFC000"/>
                          </a:solidFill>
                          <a:latin typeface="Arial" panose="020B0604020202020204" pitchFamily="34" charset="0"/>
                          <a:cs typeface="Arial" panose="020B0604020202020204" pitchFamily="34" charset="0"/>
                        </a:rPr>
                      </a:br>
                      <a:r>
                        <a:rPr lang="en-US" sz="2000" b="1" dirty="0">
                          <a:solidFill>
                            <a:srgbClr val="FFC000"/>
                          </a:solidFill>
                          <a:latin typeface="Arial" panose="020B0604020202020204" pitchFamily="34" charset="0"/>
                          <a:cs typeface="Arial" panose="020B0604020202020204" pitchFamily="34" charset="0"/>
                        </a:rPr>
                        <a:t>by</a:t>
                      </a:r>
                      <a:br>
                        <a:rPr lang="en-US" sz="2000" b="1" dirty="0">
                          <a:solidFill>
                            <a:srgbClr val="FFC000"/>
                          </a:solidFill>
                          <a:latin typeface="Arial" panose="020B0604020202020204" pitchFamily="34" charset="0"/>
                          <a:cs typeface="Arial" panose="020B0604020202020204" pitchFamily="34" charset="0"/>
                        </a:rPr>
                      </a:br>
                      <a:r>
                        <a:rPr lang="en-US" sz="2000" b="1" dirty="0">
                          <a:solidFill>
                            <a:srgbClr val="FFC000"/>
                          </a:solidFill>
                          <a:latin typeface="Arial" panose="020B0604020202020204" pitchFamily="34" charset="0"/>
                          <a:cs typeface="Arial" panose="020B0604020202020204" pitchFamily="34" charset="0"/>
                        </a:rPr>
                        <a:t>60 inches wide</a:t>
                      </a:r>
                      <a:br>
                        <a:rPr lang="en-US" sz="1200" dirty="0">
                          <a:solidFill>
                            <a:schemeClr val="bg1"/>
                          </a:solidFill>
                          <a:latin typeface="Arial" panose="020B0604020202020204" pitchFamily="34" charset="0"/>
                          <a:cs typeface="Arial" panose="020B0604020202020204" pitchFamily="34" charset="0"/>
                        </a:rPr>
                      </a:br>
                      <a:endParaRPr lang="en-US" sz="12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400" b="1" baseline="0" dirty="0">
                          <a:solidFill>
                            <a:srgbClr val="FFC000"/>
                          </a:solidFill>
                          <a:latin typeface="Arial" panose="020B0604020202020204" pitchFamily="34" charset="0"/>
                          <a:cs typeface="Arial" panose="020B0604020202020204" pitchFamily="34" charset="0"/>
                        </a:rPr>
                        <a:t>Important: Check the template size</a:t>
                      </a:r>
                      <a:br>
                        <a:rPr lang="en-US" sz="1200" b="0" baseline="0" dirty="0">
                          <a:solidFill>
                            <a:srgbClr val="FFC000"/>
                          </a:solidFill>
                          <a:latin typeface="Arial" panose="020B0604020202020204" pitchFamily="34" charset="0"/>
                          <a:cs typeface="Arial" panose="020B0604020202020204" pitchFamily="34" charset="0"/>
                        </a:rPr>
                      </a:br>
                      <a:r>
                        <a:rPr lang="en-US" sz="12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200" b="0" baseline="0" dirty="0">
                          <a:solidFill>
                            <a:srgbClr val="D9D9D9"/>
                          </a:solidFill>
                          <a:latin typeface="Arial" panose="020B0604020202020204" pitchFamily="34" charset="0"/>
                          <a:cs typeface="Arial" panose="020B0604020202020204" pitchFamily="34" charset="0"/>
                        </a:rPr>
                      </a:br>
                      <a:r>
                        <a:rPr lang="en-US" sz="12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1200" b="0" baseline="0" dirty="0">
                          <a:solidFill>
                            <a:srgbClr val="D9D9D9"/>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36 tall x 51.42 wide</a:t>
                      </a:r>
                      <a:br>
                        <a:rPr lang="en-US" sz="1200" b="0" baseline="0" dirty="0">
                          <a:solidFill>
                            <a:srgbClr val="FFC000"/>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48 tall x 68.57 wide</a:t>
                      </a:r>
                    </a:p>
                  </a:txBody>
                  <a:tcPr marL="182880" marT="137160">
                    <a:solidFill>
                      <a:srgbClr val="010101"/>
                    </a:solidFill>
                  </a:tcPr>
                </a:tc>
                <a:extLst>
                  <a:ext uri="{0D108BD9-81ED-4DB2-BD59-A6C34878D82A}">
                    <a16:rowId xmlns:a16="http://schemas.microsoft.com/office/drawing/2014/main" val="10008"/>
                  </a:ext>
                </a:extLst>
              </a:tr>
              <a:tr h="2456652">
                <a:tc>
                  <a:txBody>
                    <a:bodyPr/>
                    <a:lstStyle/>
                    <a:p>
                      <a:endParaRPr lang="en-US" sz="1200" dirty="0">
                        <a:solidFill>
                          <a:srgbClr val="1F3A4E"/>
                        </a:solidFill>
                      </a:endParaRPr>
                    </a:p>
                  </a:txBody>
                  <a:tcPr>
                    <a:blipFill rotWithShape="1">
                      <a:blip r:embed="rId3"/>
                      <a:stretch>
                        <a:fillRect/>
                      </a:stretch>
                    </a:blipFill>
                  </a:tcPr>
                </a:tc>
                <a:tc>
                  <a:txBody>
                    <a:bodyPr/>
                    <a:lstStyle/>
                    <a:p>
                      <a:pPr algn="l"/>
                      <a:r>
                        <a:rPr lang="en-US" sz="1400" b="1" baseline="0" dirty="0">
                          <a:solidFill>
                            <a:srgbClr val="FFC000"/>
                          </a:solidFill>
                          <a:latin typeface="Arial" panose="020B0604020202020204" pitchFamily="34" charset="0"/>
                          <a:cs typeface="Arial" panose="020B0604020202020204" pitchFamily="34" charset="0"/>
                        </a:rPr>
                        <a:t>How to </a:t>
                      </a:r>
                      <a:r>
                        <a:rPr lang="en-US" sz="2400" b="1" baseline="0" dirty="0">
                          <a:solidFill>
                            <a:srgbClr val="FFC000"/>
                          </a:solidFill>
                          <a:latin typeface="Arial" panose="020B0604020202020204" pitchFamily="34" charset="0"/>
                          <a:cs typeface="Arial" panose="020B0604020202020204" pitchFamily="34" charset="0"/>
                        </a:rPr>
                        <a:t>Zoom in </a:t>
                      </a:r>
                      <a:r>
                        <a:rPr lang="en-US" sz="1400" b="1" baseline="0" dirty="0">
                          <a:solidFill>
                            <a:srgbClr val="FFC000"/>
                          </a:solidFill>
                          <a:latin typeface="Arial" panose="020B0604020202020204" pitchFamily="34" charset="0"/>
                          <a:cs typeface="Arial" panose="020B0604020202020204" pitchFamily="34" charset="0"/>
                        </a:rPr>
                        <a:t>and </a:t>
                      </a:r>
                      <a:r>
                        <a:rPr lang="en-US" sz="1100" b="1" baseline="0" dirty="0">
                          <a:solidFill>
                            <a:srgbClr val="FFC000"/>
                          </a:solidFill>
                          <a:latin typeface="Arial" panose="020B0604020202020204" pitchFamily="34" charset="0"/>
                          <a:cs typeface="Arial" panose="020B0604020202020204" pitchFamily="34" charset="0"/>
                        </a:rPr>
                        <a:t>out</a:t>
                      </a:r>
                      <a:endParaRPr lang="en-US" sz="1400" b="1" baseline="0" dirty="0">
                        <a:solidFill>
                          <a:srgbClr val="FFC000"/>
                        </a:solidFill>
                        <a:latin typeface="Arial" panose="020B0604020202020204" pitchFamily="34" charset="0"/>
                        <a:cs typeface="Arial" panose="020B0604020202020204" pitchFamily="34" charset="0"/>
                      </a:endParaRPr>
                    </a:p>
                    <a:p>
                      <a:pPr algn="l"/>
                      <a:r>
                        <a:rPr lang="en-US" sz="12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200" b="0" baseline="0" dirty="0">
                          <a:solidFill>
                            <a:srgbClr val="D9D9D9"/>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1. </a:t>
                      </a:r>
                      <a:r>
                        <a:rPr lang="en-US" sz="12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200" b="0" baseline="0" dirty="0">
                          <a:solidFill>
                            <a:srgbClr val="D9D9D9"/>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2. </a:t>
                      </a:r>
                      <a:r>
                        <a:rPr lang="en-US" sz="12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1178625">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1400" b="1" baseline="0" dirty="0">
                          <a:solidFill>
                            <a:srgbClr val="FFC000"/>
                          </a:solidFill>
                          <a:latin typeface="Arial" panose="020B0604020202020204" pitchFamily="34" charset="0"/>
                          <a:cs typeface="Arial" panose="020B0604020202020204" pitchFamily="34" charset="0"/>
                        </a:rPr>
                        <a:t>Ruler and Guides</a:t>
                      </a:r>
                      <a:br>
                        <a:rPr lang="en-US" sz="1200" b="0" baseline="0" dirty="0">
                          <a:solidFill>
                            <a:srgbClr val="FFC000"/>
                          </a:solidFill>
                          <a:latin typeface="Arial" panose="020B0604020202020204" pitchFamily="34" charset="0"/>
                          <a:cs typeface="Arial" panose="020B0604020202020204" pitchFamily="34" charset="0"/>
                        </a:rPr>
                      </a:br>
                      <a:r>
                        <a:rPr lang="en-US" sz="12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2322585">
                <a:tc>
                  <a:txBody>
                    <a:bodyPr/>
                    <a:lstStyle/>
                    <a:p>
                      <a:endParaRPr lang="en-US" sz="1200" dirty="0">
                        <a:solidFill>
                          <a:srgbClr val="1F3A4E"/>
                        </a:solidFill>
                      </a:endParaRPr>
                    </a:p>
                  </a:txBody>
                  <a:tcPr>
                    <a:blipFill rotWithShape="1">
                      <a:blip r:embed="rId4"/>
                      <a:stretch>
                        <a:fillRect/>
                      </a:stretch>
                    </a:blipFill>
                  </a:tcPr>
                </a:tc>
                <a:tc>
                  <a:txBody>
                    <a:bodyPr/>
                    <a:lstStyle/>
                    <a:p>
                      <a:pPr marL="0" lvl="1" indent="0" algn="l" defTabSz="114300"/>
                      <a:r>
                        <a:rPr lang="en-US" sz="1400" b="1" baseline="0" dirty="0">
                          <a:solidFill>
                            <a:srgbClr val="FFC000"/>
                          </a:solidFill>
                          <a:latin typeface="Arial" panose="020B0604020202020204" pitchFamily="34" charset="0"/>
                          <a:cs typeface="Arial" panose="020B0604020202020204" pitchFamily="34" charset="0"/>
                        </a:rPr>
                        <a:t>Headers and text containers</a:t>
                      </a:r>
                      <a:br>
                        <a:rPr lang="en-US" sz="1200" b="0" baseline="0" dirty="0">
                          <a:solidFill>
                            <a:schemeClr val="bg1"/>
                          </a:solidFill>
                          <a:latin typeface="Arial" panose="020B0604020202020204" pitchFamily="34" charset="0"/>
                          <a:cs typeface="Arial" panose="020B0604020202020204" pitchFamily="34" charset="0"/>
                        </a:rPr>
                      </a:br>
                      <a:r>
                        <a:rPr lang="en-US" sz="12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1200" b="0" baseline="0" dirty="0">
                          <a:solidFill>
                            <a:schemeClr val="bg1"/>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a:t>
                      </a:r>
                      <a:r>
                        <a:rPr lang="en-US" sz="1200" b="0" baseline="0" dirty="0">
                          <a:solidFill>
                            <a:schemeClr val="bg1"/>
                          </a:solidFill>
                          <a:latin typeface="Arial" panose="020B0604020202020204" pitchFamily="34" charset="0"/>
                          <a:cs typeface="Arial" panose="020B0604020202020204" pitchFamily="34" charset="0"/>
                        </a:rPr>
                        <a:t> </a:t>
                      </a:r>
                      <a:r>
                        <a:rPr lang="en-US" sz="12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1200" b="0" baseline="0" dirty="0">
                          <a:solidFill>
                            <a:schemeClr val="bg1"/>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a:t>
                      </a:r>
                      <a:r>
                        <a:rPr lang="en-US" sz="1200" b="0" baseline="0" dirty="0">
                          <a:solidFill>
                            <a:schemeClr val="bg1"/>
                          </a:solidFill>
                          <a:latin typeface="Arial" panose="020B0604020202020204" pitchFamily="34" charset="0"/>
                          <a:cs typeface="Arial" panose="020B0604020202020204" pitchFamily="34" charset="0"/>
                        </a:rPr>
                        <a:t> </a:t>
                      </a:r>
                      <a:r>
                        <a:rPr lang="en-US" sz="12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1200" b="0" baseline="0" dirty="0">
                          <a:solidFill>
                            <a:schemeClr val="bg1"/>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a:t>
                      </a:r>
                      <a:r>
                        <a:rPr lang="en-US" sz="1200" b="0" baseline="0" dirty="0">
                          <a:solidFill>
                            <a:schemeClr val="bg1"/>
                          </a:solidFill>
                          <a:latin typeface="Arial" panose="020B0604020202020204" pitchFamily="34" charset="0"/>
                          <a:cs typeface="Arial" panose="020B0604020202020204" pitchFamily="34" charset="0"/>
                        </a:rPr>
                        <a:t> </a:t>
                      </a:r>
                      <a:r>
                        <a:rPr lang="en-US" sz="12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2015833">
                <a:tc gridSpan="2">
                  <a:txBody>
                    <a:bodyPr/>
                    <a:lstStyle/>
                    <a:p>
                      <a:r>
                        <a:rPr lang="en-US" sz="1400" b="1" dirty="0">
                          <a:solidFill>
                            <a:srgbClr val="FFC000"/>
                          </a:solidFill>
                          <a:latin typeface="Arial" panose="020B0604020202020204" pitchFamily="34" charset="0"/>
                          <a:cs typeface="Arial" panose="020B0604020202020204" pitchFamily="34" charset="0"/>
                        </a:rPr>
                        <a:t>Adding content to the poster</a:t>
                      </a:r>
                    </a:p>
                    <a:p>
                      <a:r>
                        <a:rPr lang="en-US" sz="12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2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2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136197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313576">
                <a:tc gridSpan="2">
                  <a:txBody>
                    <a:bodyPr/>
                    <a:lstStyle/>
                    <a:p>
                      <a:endParaRPr lang="en-US" sz="12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866636">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1825735">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11" name="Table 10">
            <a:extLst>
              <a:ext uri="{FF2B5EF4-FFF2-40B4-BE49-F238E27FC236}">
                <a16:creationId xmlns:a16="http://schemas.microsoft.com/office/drawing/2014/main" id="{98B5E055-534A-BD4C-827C-F477829DFD3A}"/>
              </a:ext>
            </a:extLst>
          </p:cNvPr>
          <p:cNvGraphicFramePr>
            <a:graphicFrameLocks noGrp="1"/>
          </p:cNvGraphicFramePr>
          <p:nvPr userDrawn="1">
            <p:extLst>
              <p:ext uri="{D42A27DB-BD31-4B8C-83A1-F6EECF244321}">
                <p14:modId xmlns:p14="http://schemas.microsoft.com/office/powerpoint/2010/main" val="3394696725"/>
              </p:ext>
            </p:extLst>
          </p:nvPr>
        </p:nvGraphicFramePr>
        <p:xfrm>
          <a:off x="27918589" y="0"/>
          <a:ext cx="6102470" cy="19202399"/>
        </p:xfrm>
        <a:graphic>
          <a:graphicData uri="http://schemas.openxmlformats.org/drawingml/2006/table">
            <a:tbl>
              <a:tblPr firstRow="1" bandRow="1">
                <a:tableStyleId>{5C22544A-7EE6-4342-B048-85BDC9FD1C3A}</a:tableStyleId>
              </a:tblPr>
              <a:tblGrid>
                <a:gridCol w="3057900">
                  <a:extLst>
                    <a:ext uri="{9D8B030D-6E8A-4147-A177-3AD203B41FA5}">
                      <a16:colId xmlns:a16="http://schemas.microsoft.com/office/drawing/2014/main" val="20000"/>
                    </a:ext>
                  </a:extLst>
                </a:gridCol>
                <a:gridCol w="3044570">
                  <a:extLst>
                    <a:ext uri="{9D8B030D-6E8A-4147-A177-3AD203B41FA5}">
                      <a16:colId xmlns:a16="http://schemas.microsoft.com/office/drawing/2014/main" val="4164475170"/>
                    </a:ext>
                  </a:extLst>
                </a:gridCol>
              </a:tblGrid>
              <a:tr h="987838">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000" b="0" spc="600" dirty="0">
                          <a:solidFill>
                            <a:srgbClr val="1F3A4E"/>
                          </a:solidFill>
                          <a:latin typeface="Arial Black" panose="020B0A04020102020204" pitchFamily="34" charset="0"/>
                        </a:rPr>
                        <a:t>QUICK START GUIDE</a:t>
                      </a:r>
                      <a:br>
                        <a:rPr lang="en-US" sz="2000" b="0" spc="600" dirty="0">
                          <a:solidFill>
                            <a:srgbClr val="1F3A4E"/>
                          </a:solidFill>
                          <a:latin typeface="Arial Black" panose="020B0A04020102020204" pitchFamily="34" charset="0"/>
                        </a:rPr>
                      </a:br>
                      <a:r>
                        <a:rPr lang="en-US" sz="1600" b="1" spc="0" dirty="0">
                          <a:solidFill>
                            <a:srgbClr val="FF0000"/>
                          </a:solidFill>
                          <a:latin typeface="Trebuchet MS" pitchFamily="34" charset="0"/>
                        </a:rPr>
                        <a:t>(THIS SIDEBAR WILL NOT PRINT)</a:t>
                      </a:r>
                      <a:endParaRPr lang="en-US" sz="20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extLst>
                  <a:ext uri="{0D108BD9-81ED-4DB2-BD59-A6C34878D82A}">
                    <a16:rowId xmlns:a16="http://schemas.microsoft.com/office/drawing/2014/main" val="10000"/>
                  </a:ext>
                </a:extLst>
              </a:tr>
              <a:tr h="3128756">
                <a:tc gridSpan="2">
                  <a:txBody>
                    <a:bodyPr/>
                    <a:lstStyle/>
                    <a:p>
                      <a:pPr algn="l"/>
                      <a:r>
                        <a:rPr lang="en-US" sz="14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12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12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1200" dirty="0">
                        <a:solidFill>
                          <a:srgbClr val="FFC000"/>
                        </a:solidFill>
                      </a:endParaRPr>
                    </a:p>
                    <a:p>
                      <a:pPr marL="0" indent="0" algn="l" defTabSz="114300"/>
                      <a:endParaRPr lang="en-US" sz="12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2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12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2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a:p>
                  </a:txBody>
                  <a:tcPr/>
                </a:tc>
                <a:extLst>
                  <a:ext uri="{0D108BD9-81ED-4DB2-BD59-A6C34878D82A}">
                    <a16:rowId xmlns:a16="http://schemas.microsoft.com/office/drawing/2014/main" val="10001"/>
                  </a:ext>
                </a:extLst>
              </a:tr>
              <a:tr h="2062769">
                <a:tc gridSpan="2">
                  <a:txBody>
                    <a:bodyPr/>
                    <a:lstStyle/>
                    <a:p>
                      <a:r>
                        <a:rPr lang="en-US" sz="1400" b="1" dirty="0">
                          <a:solidFill>
                            <a:srgbClr val="FFC000"/>
                          </a:solidFill>
                          <a:latin typeface="Arial" panose="020B0604020202020204" pitchFamily="34" charset="0"/>
                          <a:cs typeface="Arial" panose="020B0604020202020204" pitchFamily="34" charset="0"/>
                        </a:rPr>
                        <a:t>How to change the column layout configuration</a:t>
                      </a:r>
                    </a:p>
                    <a:p>
                      <a:r>
                        <a:rPr lang="en-US" sz="12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1200" dirty="0">
                          <a:solidFill>
                            <a:srgbClr val="D9D9D9"/>
                          </a:solidFill>
                          <a:latin typeface="Arial" panose="020B0604020202020204" pitchFamily="34" charset="0"/>
                          <a:cs typeface="Arial" panose="020B0604020202020204" pitchFamily="34" charset="0"/>
                        </a:rPr>
                        <a:t>You can see a tutorial here: </a:t>
                      </a:r>
                      <a:r>
                        <a:rPr lang="en-US" sz="1200" u="sng" dirty="0">
                          <a:solidFill>
                            <a:srgbClr val="FFC000"/>
                          </a:solidFill>
                          <a:latin typeface="Arial" panose="020B0604020202020204" pitchFamily="34" charset="0"/>
                          <a:cs typeface="Arial" panose="020B0604020202020204" pitchFamily="34" charset="0"/>
                        </a:rPr>
                        <a:t>https://</a:t>
                      </a:r>
                      <a:r>
                        <a:rPr lang="en-US" sz="1200" u="sng" dirty="0" err="1">
                          <a:solidFill>
                            <a:srgbClr val="FFC000"/>
                          </a:solidFill>
                          <a:latin typeface="Arial" panose="020B0604020202020204" pitchFamily="34" charset="0"/>
                          <a:cs typeface="Arial" panose="020B0604020202020204" pitchFamily="34" charset="0"/>
                        </a:rPr>
                        <a:t>www.posterpresentations.com</a:t>
                      </a:r>
                      <a:r>
                        <a:rPr lang="en-US" sz="1200" u="sng" dirty="0">
                          <a:solidFill>
                            <a:srgbClr val="FFC000"/>
                          </a:solidFill>
                          <a:latin typeface="Arial" panose="020B0604020202020204" pitchFamily="34" charset="0"/>
                          <a:cs typeface="Arial" panose="020B0604020202020204" pitchFamily="34" charset="0"/>
                        </a:rPr>
                        <a:t>/how-to-change-the-column-</a:t>
                      </a:r>
                      <a:r>
                        <a:rPr lang="en-US" sz="1200" u="sng" dirty="0" err="1">
                          <a:solidFill>
                            <a:srgbClr val="FFC000"/>
                          </a:solidFill>
                          <a:latin typeface="Arial" panose="020B0604020202020204" pitchFamily="34" charset="0"/>
                          <a:cs typeface="Arial" panose="020B0604020202020204" pitchFamily="34" charset="0"/>
                        </a:rPr>
                        <a:t>configuration.html</a:t>
                      </a:r>
                      <a:endParaRPr lang="en-US" sz="3200" u="sng" dirty="0">
                        <a:solidFill>
                          <a:srgbClr val="FFC000"/>
                        </a:solidFill>
                      </a:endParaRPr>
                    </a:p>
                  </a:txBody>
                  <a:tcPr marL="182880" marT="137160">
                    <a:solidFill>
                      <a:schemeClr val="tx1"/>
                    </a:solidFill>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2911650">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8">
                        <a:extLst>
                          <a:ext uri="{28A0092B-C50C-407E-A947-70E740481C1C}">
                            <a14:useLocalDpi xmlns:a14="http://schemas.microsoft.com/office/drawing/2010/main" val="0"/>
                          </a:ext>
                        </a:extLst>
                      </a:blip>
                      <a:srcRect/>
                      <a:stretch>
                        <a:fillRect/>
                      </a:stretch>
                    </a:blipFill>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panose="020B0604020202020204" pitchFamily="34" charset="0"/>
                          <a:cs typeface="Arial" panose="020B0604020202020204" pitchFamily="34" charset="0"/>
                        </a:rPr>
                        <a:t>The Quick Start</a:t>
                      </a:r>
                      <a:r>
                        <a:rPr lang="en-US" sz="1200" baseline="0" noProof="0" dirty="0">
                          <a:solidFill>
                            <a:srgbClr val="D9D9D9"/>
                          </a:solidFill>
                          <a:latin typeface="Arial" panose="020B0604020202020204" pitchFamily="34" charset="0"/>
                          <a:cs typeface="Arial" panose="020B0604020202020204" pitchFamily="34" charset="0"/>
                        </a:rPr>
                        <a:t> Guides</a:t>
                      </a:r>
                      <a:r>
                        <a:rPr lang="en-US" sz="1200" noProof="0" dirty="0">
                          <a:solidFill>
                            <a:srgbClr val="D9D9D9"/>
                          </a:solidFill>
                          <a:latin typeface="Arial" panose="020B0604020202020204" pitchFamily="34" charset="0"/>
                          <a:cs typeface="Arial" panose="020B0604020202020204" pitchFamily="34" charset="0"/>
                        </a:rPr>
                        <a:t> </a:t>
                      </a:r>
                      <a:r>
                        <a:rPr lang="en-US" sz="1200" u="sng" noProof="0" dirty="0">
                          <a:solidFill>
                            <a:srgbClr val="D9D9D9"/>
                          </a:solidFill>
                          <a:latin typeface="Arial" panose="020B0604020202020204" pitchFamily="34" charset="0"/>
                          <a:cs typeface="Arial" panose="020B0604020202020204" pitchFamily="34" charset="0"/>
                        </a:rPr>
                        <a:t>are outside the template’s printable area</a:t>
                      </a:r>
                      <a:r>
                        <a:rPr lang="en-US" sz="1200" noProof="0" dirty="0">
                          <a:solidFill>
                            <a:srgbClr val="D9D9D9"/>
                          </a:solidFill>
                          <a:latin typeface="Arial" panose="020B0604020202020204" pitchFamily="34" charset="0"/>
                          <a:cs typeface="Arial" panose="020B0604020202020204" pitchFamily="34" charset="0"/>
                        </a:rPr>
                        <a:t> and they will not be on the printed poster</a:t>
                      </a:r>
                      <a:r>
                        <a:rPr lang="en-US" sz="12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baseline="0" noProof="0" dirty="0">
                          <a:solidFill>
                            <a:srgbClr val="D9D9D9"/>
                          </a:solidFill>
                          <a:latin typeface="Arial" panose="020B0604020202020204" pitchFamily="34" charset="0"/>
                          <a:cs typeface="Arial" panose="020B0604020202020204" pitchFamily="34" charset="0"/>
                        </a:rPr>
                        <a:t>To hide the guides click on the </a:t>
                      </a:r>
                      <a:r>
                        <a:rPr lang="en-US" sz="1200" b="1" baseline="0" noProof="0" dirty="0">
                          <a:solidFill>
                            <a:srgbClr val="D9D9D9"/>
                          </a:solidFill>
                          <a:latin typeface="Arial" panose="020B0604020202020204" pitchFamily="34" charset="0"/>
                          <a:cs typeface="Arial" panose="020B0604020202020204" pitchFamily="34" charset="0"/>
                        </a:rPr>
                        <a:t>Home</a:t>
                      </a:r>
                      <a:r>
                        <a:rPr lang="en-US" sz="12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1200" b="1" baseline="0" noProof="0" dirty="0">
                          <a:solidFill>
                            <a:srgbClr val="D9D9D9"/>
                          </a:solidFill>
                          <a:latin typeface="Arial" panose="020B0604020202020204" pitchFamily="34" charset="0"/>
                          <a:cs typeface="Arial" panose="020B0604020202020204" pitchFamily="34" charset="0"/>
                        </a:rPr>
                        <a:t>Layout</a:t>
                      </a:r>
                      <a:r>
                        <a:rPr lang="en-US" sz="12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1200" b="1" baseline="0" noProof="0" dirty="0">
                          <a:solidFill>
                            <a:srgbClr val="D9D9D9"/>
                          </a:solidFill>
                          <a:latin typeface="Arial" panose="020B0604020202020204" pitchFamily="34" charset="0"/>
                          <a:cs typeface="Arial" panose="020B0604020202020204" pitchFamily="34" charset="0"/>
                        </a:rPr>
                        <a:t>Without Guides </a:t>
                      </a:r>
                      <a:r>
                        <a:rPr lang="en-US" sz="1200" b="0" baseline="0" noProof="0" dirty="0">
                          <a:solidFill>
                            <a:srgbClr val="D9D9D9"/>
                          </a:solidFill>
                          <a:latin typeface="Arial" panose="020B0604020202020204" pitchFamily="34" charset="0"/>
                          <a:cs typeface="Arial" panose="020B0604020202020204" pitchFamily="34" charset="0"/>
                        </a:rPr>
                        <a:t>layout</a:t>
                      </a:r>
                      <a:r>
                        <a:rPr lang="en-US" sz="1200" baseline="0" noProof="0" dirty="0">
                          <a:solidFill>
                            <a:srgbClr val="D9D9D9"/>
                          </a:solidFill>
                          <a:latin typeface="Arial" panose="020B0604020202020204" pitchFamily="34" charset="0"/>
                          <a:cs typeface="Arial" panose="020B0604020202020204" pitchFamily="34" charset="0"/>
                        </a:rPr>
                        <a:t>.</a:t>
                      </a:r>
                      <a:endParaRPr lang="en-US" sz="12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1624430">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vMerge="1">
                  <a:txBody>
                    <a:bodyPr/>
                    <a:lstStyle/>
                    <a:p>
                      <a:endParaRPr lang="en-US"/>
                    </a:p>
                  </a:txBody>
                  <a:tcPr/>
                </a:tc>
                <a:extLst>
                  <a:ext uri="{0D108BD9-81ED-4DB2-BD59-A6C34878D82A}">
                    <a16:rowId xmlns:a16="http://schemas.microsoft.com/office/drawing/2014/main" val="1766341567"/>
                  </a:ext>
                </a:extLst>
              </a:tr>
              <a:tr h="2140326">
                <a:tc>
                  <a:txBody>
                    <a:bodyPr/>
                    <a:lstStyle/>
                    <a:p>
                      <a:r>
                        <a:rPr lang="en-US" sz="1400" b="1" dirty="0">
                          <a:solidFill>
                            <a:srgbClr val="FFC000"/>
                          </a:solidFill>
                          <a:latin typeface="Arial" panose="020B0604020202020204" pitchFamily="34" charset="0"/>
                          <a:cs typeface="Arial" panose="020B0604020202020204" pitchFamily="34" charset="0"/>
                        </a:rPr>
                        <a:t>How to</a:t>
                      </a:r>
                      <a:r>
                        <a:rPr lang="en-US" sz="1400" b="1" baseline="0" dirty="0">
                          <a:solidFill>
                            <a:srgbClr val="FFC000"/>
                          </a:solidFill>
                          <a:latin typeface="Arial" panose="020B0604020202020204" pitchFamily="34" charset="0"/>
                          <a:cs typeface="Arial" panose="020B0604020202020204" pitchFamily="34" charset="0"/>
                        </a:rPr>
                        <a:t> preview your poster prior to printing</a:t>
                      </a:r>
                      <a:endParaRPr lang="en-US" sz="1400" b="1" dirty="0">
                        <a:solidFill>
                          <a:srgbClr val="FFC000"/>
                        </a:solidFill>
                        <a:latin typeface="Arial" panose="020B0604020202020204" pitchFamily="34" charset="0"/>
                        <a:cs typeface="Arial" panose="020B0604020202020204" pitchFamily="34" charset="0"/>
                      </a:endParaRPr>
                    </a:p>
                    <a:p>
                      <a:r>
                        <a:rPr lang="en-US" sz="1200" dirty="0">
                          <a:solidFill>
                            <a:srgbClr val="D9D9D9"/>
                          </a:solidFill>
                          <a:latin typeface="Arial" panose="020B0604020202020204" pitchFamily="34" charset="0"/>
                          <a:cs typeface="Arial" panose="020B0604020202020204" pitchFamily="34" charset="0"/>
                        </a:rPr>
                        <a:t>You can preview your poster at any time by pressing the </a:t>
                      </a:r>
                      <a:r>
                        <a:rPr lang="en-US" sz="1200" dirty="0">
                          <a:solidFill>
                            <a:srgbClr val="FFC000"/>
                          </a:solidFill>
                          <a:latin typeface="Arial" panose="020B0604020202020204" pitchFamily="34" charset="0"/>
                          <a:cs typeface="Arial" panose="020B0604020202020204" pitchFamily="34" charset="0"/>
                        </a:rPr>
                        <a:t>F5 key</a:t>
                      </a:r>
                      <a:r>
                        <a:rPr lang="en-US" sz="12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1200" dirty="0">
                          <a:solidFill>
                            <a:srgbClr val="FFC000"/>
                          </a:solidFill>
                          <a:latin typeface="Arial" panose="020B0604020202020204" pitchFamily="34" charset="0"/>
                          <a:cs typeface="Arial" panose="020B0604020202020204" pitchFamily="34" charset="0"/>
                        </a:rPr>
                        <a:t>ESC key </a:t>
                      </a:r>
                      <a:r>
                        <a:rPr lang="en-US" sz="12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a:txBody>
                    <a:bodyPr/>
                    <a:lstStyle/>
                    <a:p>
                      <a:pPr algn="ctr"/>
                      <a:r>
                        <a:rPr lang="en-US" sz="6600" b="1" dirty="0">
                          <a:solidFill>
                            <a:srgbClr val="D9D9D9"/>
                          </a:solidFill>
                          <a:latin typeface="Arial" panose="020B0604020202020204" pitchFamily="34" charset="0"/>
                          <a:cs typeface="Arial" panose="020B0604020202020204" pitchFamily="34" charset="0"/>
                        </a:rPr>
                        <a:t>F5</a:t>
                      </a:r>
                      <a:r>
                        <a:rPr lang="en-US" sz="1200" baseline="0" dirty="0">
                          <a:solidFill>
                            <a:srgbClr val="D9D9D9"/>
                          </a:solidFill>
                          <a:latin typeface="Arial" panose="020B0604020202020204" pitchFamily="34" charset="0"/>
                          <a:cs typeface="Arial" panose="020B0604020202020204" pitchFamily="34" charset="0"/>
                        </a:rPr>
                        <a:t> </a:t>
                      </a:r>
                      <a:endParaRPr lang="en-US" sz="3200"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319113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a:cs typeface="Arial"/>
                        </a:rPr>
                        <a:t>When you are ready to have your poster printed go online to </a:t>
                      </a:r>
                      <a:r>
                        <a:rPr lang="en-US" sz="1200" noProof="0" dirty="0" err="1">
                          <a:solidFill>
                            <a:srgbClr val="FFC000"/>
                          </a:solidFill>
                          <a:latin typeface="Arial"/>
                          <a:cs typeface="Arial"/>
                        </a:rPr>
                        <a:t>PosterPresentations.com</a:t>
                      </a:r>
                      <a:r>
                        <a:rPr lang="en-US" sz="1200" noProof="0" dirty="0">
                          <a:solidFill>
                            <a:srgbClr val="D9D9D9"/>
                          </a:solidFill>
                          <a:latin typeface="Arial"/>
                          <a:cs typeface="Arial"/>
                        </a:rPr>
                        <a:t> and click on the "</a:t>
                      </a:r>
                      <a:r>
                        <a:rPr lang="en-US" sz="1200" noProof="0" dirty="0">
                          <a:solidFill>
                            <a:srgbClr val="FFC000"/>
                          </a:solidFill>
                          <a:latin typeface="Arial"/>
                          <a:cs typeface="Arial"/>
                        </a:rPr>
                        <a:t>Order Your Poster</a:t>
                      </a:r>
                      <a:r>
                        <a:rPr lang="en-US" sz="12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1200" noProof="0" dirty="0">
                          <a:solidFill>
                            <a:srgbClr val="D9D9D9"/>
                          </a:solidFill>
                          <a:latin typeface="Arial"/>
                          <a:cs typeface="Arial"/>
                        </a:rPr>
                      </a:br>
                      <a:r>
                        <a:rPr lang="en-US" sz="1200" noProof="0" dirty="0">
                          <a:solidFill>
                            <a:srgbClr val="D9D9D9"/>
                          </a:solidFill>
                          <a:latin typeface="Arial"/>
                          <a:cs typeface="Arial"/>
                        </a:rPr>
                        <a:t>Go to </a:t>
                      </a:r>
                      <a:r>
                        <a:rPr lang="en-US" sz="1200" noProof="0" dirty="0" err="1">
                          <a:solidFill>
                            <a:srgbClr val="FFC000"/>
                          </a:solidFill>
                          <a:latin typeface="Arial"/>
                          <a:cs typeface="Arial"/>
                        </a:rPr>
                        <a:t>PosterPresentations.com</a:t>
                      </a:r>
                      <a:r>
                        <a:rPr lang="en-US" sz="12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extLst>
                  <a:ext uri="{0D108BD9-81ED-4DB2-BD59-A6C34878D82A}">
                    <a16:rowId xmlns:a16="http://schemas.microsoft.com/office/drawing/2014/main" val="10007"/>
                  </a:ext>
                </a:extLst>
              </a:tr>
              <a:tr h="761943">
                <a:tc gridSpan="2">
                  <a:txBody>
                    <a:bodyPr/>
                    <a:lstStyle/>
                    <a:p>
                      <a:endParaRPr lang="en-US" sz="1200" dirty="0">
                        <a:solidFill>
                          <a:srgbClr val="1F3A4E"/>
                        </a:solidFill>
                      </a:endParaRPr>
                    </a:p>
                  </a:txBody>
                  <a:tcPr marL="182880" marT="137160">
                    <a:blipFill dpi="0" rotWithShape="1">
                      <a:blip r:embed="rId9">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extLst>
                  <a:ext uri="{0D108BD9-81ED-4DB2-BD59-A6C34878D82A}">
                    <a16:rowId xmlns:a16="http://schemas.microsoft.com/office/drawing/2014/main" val="10008"/>
                  </a:ext>
                </a:extLst>
              </a:tr>
              <a:tr h="2393556">
                <a:tc>
                  <a:txBody>
                    <a:bodyPr/>
                    <a:lstStyle/>
                    <a:p>
                      <a:pPr>
                        <a:lnSpc>
                          <a:spcPts val="2600"/>
                        </a:lnSpc>
                      </a:pPr>
                      <a:r>
                        <a:rPr lang="en-US" sz="1100" dirty="0">
                          <a:solidFill>
                            <a:schemeClr val="bg1">
                              <a:lumMod val="85000"/>
                            </a:schemeClr>
                          </a:solidFill>
                          <a:latin typeface="Arial"/>
                          <a:cs typeface="Arial"/>
                        </a:rPr>
                        <a:t>© 2019</a:t>
                      </a:r>
                      <a:r>
                        <a:rPr lang="en-US" sz="1100" baseline="0" dirty="0">
                          <a:solidFill>
                            <a:schemeClr val="bg1">
                              <a:lumMod val="85000"/>
                            </a:schemeClr>
                          </a:solidFill>
                          <a:latin typeface="Arial"/>
                          <a:cs typeface="Arial"/>
                        </a:rPr>
                        <a:t> </a:t>
                      </a:r>
                      <a:r>
                        <a:rPr lang="en-US" sz="1100" dirty="0" err="1">
                          <a:solidFill>
                            <a:schemeClr val="bg1">
                              <a:lumMod val="85000"/>
                            </a:schemeClr>
                          </a:solidFill>
                          <a:latin typeface="Arial"/>
                          <a:cs typeface="Arial"/>
                        </a:rPr>
                        <a:t>PosterPresentations.com</a:t>
                      </a:r>
                      <a:br>
                        <a:rPr lang="en-US" sz="1100" dirty="0">
                          <a:solidFill>
                            <a:schemeClr val="bg1">
                              <a:lumMod val="85000"/>
                            </a:schemeClr>
                          </a:solidFill>
                          <a:latin typeface="Arial"/>
                          <a:cs typeface="Arial"/>
                        </a:rPr>
                      </a:br>
                      <a:r>
                        <a:rPr lang="en-US" sz="1100" dirty="0">
                          <a:solidFill>
                            <a:schemeClr val="bg1">
                              <a:lumMod val="85000"/>
                            </a:schemeClr>
                          </a:solidFill>
                          <a:latin typeface="Arial"/>
                          <a:cs typeface="Arial"/>
                        </a:rPr>
                        <a:t>2117 Fourth Street ,</a:t>
                      </a:r>
                      <a:r>
                        <a:rPr lang="en-US" sz="1100" baseline="0" dirty="0">
                          <a:solidFill>
                            <a:schemeClr val="bg1">
                              <a:lumMod val="85000"/>
                            </a:schemeClr>
                          </a:solidFill>
                          <a:latin typeface="Arial"/>
                          <a:cs typeface="Arial"/>
                        </a:rPr>
                        <a:t> STE C        </a:t>
                      </a:r>
                    </a:p>
                    <a:p>
                      <a:pPr>
                        <a:lnSpc>
                          <a:spcPts val="2600"/>
                        </a:lnSpc>
                      </a:pPr>
                      <a:r>
                        <a:rPr lang="en-US" sz="1100" baseline="0" dirty="0">
                          <a:solidFill>
                            <a:schemeClr val="bg1">
                              <a:lumMod val="85000"/>
                            </a:schemeClr>
                          </a:solidFill>
                          <a:latin typeface="Arial"/>
                          <a:cs typeface="Arial"/>
                        </a:rPr>
                        <a:t>Berkeley CA 94710 USA</a:t>
                      </a:r>
                      <a:endParaRPr lang="en-US" sz="1100" dirty="0">
                        <a:solidFill>
                          <a:schemeClr val="bg1">
                            <a:lumMod val="85000"/>
                          </a:schemeClr>
                        </a:solidFill>
                        <a:latin typeface="Arial"/>
                        <a:cs typeface="Arial"/>
                      </a:endParaRPr>
                    </a:p>
                  </a:txBody>
                  <a:tcPr marL="182880" marT="1371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200" b="1" dirty="0">
                          <a:solidFill>
                            <a:srgbClr val="D0D0D0"/>
                          </a:solidFill>
                          <a:latin typeface="Arial"/>
                          <a:cs typeface="Arial"/>
                        </a:rPr>
                        <a:t>For complete tutorials</a:t>
                      </a:r>
                      <a:r>
                        <a:rPr lang="en-US" sz="12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050" b="1" dirty="0">
                          <a:solidFill>
                            <a:srgbClr val="FFC000"/>
                          </a:solidFill>
                          <a:latin typeface="Arial"/>
                          <a:cs typeface="Arial"/>
                        </a:rPr>
                        <a:t>https://</a:t>
                      </a:r>
                      <a:r>
                        <a:rPr lang="en-US" sz="1050" b="1" dirty="0" err="1">
                          <a:solidFill>
                            <a:srgbClr val="FFC000"/>
                          </a:solidFill>
                          <a:latin typeface="Arial"/>
                          <a:cs typeface="Arial"/>
                        </a:rPr>
                        <a:t>www.posterpresentations.com</a:t>
                      </a:r>
                      <a:r>
                        <a:rPr lang="en-US" sz="1050" b="1" dirty="0">
                          <a:solidFill>
                            <a:srgbClr val="FFC000"/>
                          </a:solidFill>
                          <a:latin typeface="Arial"/>
                          <a:cs typeface="Arial"/>
                        </a:rPr>
                        <a:t>/</a:t>
                      </a:r>
                      <a:r>
                        <a:rPr lang="en-US" sz="1050" b="1" dirty="0" err="1">
                          <a:solidFill>
                            <a:srgbClr val="FFC000"/>
                          </a:solidFill>
                          <a:latin typeface="Arial"/>
                          <a:cs typeface="Arial"/>
                        </a:rPr>
                        <a:t>helpdesk.html</a:t>
                      </a:r>
                      <a:endParaRPr lang="en-US" dirty="0"/>
                    </a:p>
                  </a:txBody>
                  <a:tcPr marL="182880" marT="137160">
                    <a:solidFill>
                      <a:srgbClr val="010101"/>
                    </a:solidFill>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4" r:id="rId1"/>
  </p:sldLayoutIdLst>
  <p:txStyles>
    <p:titleStyle>
      <a:lvl1pPr algn="ctr" defTabSz="2507943" rtl="0" eaLnBrk="1" latinLnBrk="0" hangingPunct="1">
        <a:spcBef>
          <a:spcPct val="0"/>
        </a:spcBef>
        <a:buNone/>
        <a:defRPr sz="5000" kern="1200">
          <a:solidFill>
            <a:schemeClr val="bg1"/>
          </a:solidFill>
          <a:latin typeface="Trebuchet MS" pitchFamily="34" charset="0"/>
          <a:ea typeface="+mj-ea"/>
          <a:cs typeface="+mj-cs"/>
        </a:defRPr>
      </a:lvl1pPr>
    </p:titleStyle>
    <p:bodyStyle>
      <a:lvl1pPr marL="940479" indent="-940479" algn="l" defTabSz="2507943" rtl="0" eaLnBrk="1" latinLnBrk="0" hangingPunct="1">
        <a:spcBef>
          <a:spcPct val="20000"/>
        </a:spcBef>
        <a:buFont typeface="Arial" pitchFamily="34" charset="0"/>
        <a:buChar char="•"/>
        <a:defRPr sz="8800" kern="1200">
          <a:solidFill>
            <a:schemeClr val="tx1"/>
          </a:solidFill>
          <a:latin typeface="+mn-lt"/>
          <a:ea typeface="+mn-ea"/>
          <a:cs typeface="+mn-cs"/>
        </a:defRPr>
      </a:lvl1pPr>
      <a:lvl2pPr marL="2037704" indent="-783732" algn="l" defTabSz="2507943" rtl="0" eaLnBrk="1" latinLnBrk="0" hangingPunct="1">
        <a:spcBef>
          <a:spcPct val="20000"/>
        </a:spcBef>
        <a:buFont typeface="Arial" pitchFamily="34" charset="0"/>
        <a:buChar char="–"/>
        <a:defRPr sz="7700" kern="1200">
          <a:solidFill>
            <a:schemeClr val="tx1"/>
          </a:solidFill>
          <a:latin typeface="+mn-lt"/>
          <a:ea typeface="+mn-ea"/>
          <a:cs typeface="+mn-cs"/>
        </a:defRPr>
      </a:lvl2pPr>
      <a:lvl3pPr marL="3134929" indent="-626986" algn="l" defTabSz="2507943" rtl="0" eaLnBrk="1" latinLnBrk="0" hangingPunct="1">
        <a:spcBef>
          <a:spcPct val="20000"/>
        </a:spcBef>
        <a:buFont typeface="Arial" pitchFamily="34" charset="0"/>
        <a:buChar char="•"/>
        <a:defRPr sz="6600" kern="1200">
          <a:solidFill>
            <a:schemeClr val="tx1"/>
          </a:solidFill>
          <a:latin typeface="+mn-lt"/>
          <a:ea typeface="+mn-ea"/>
          <a:cs typeface="+mn-cs"/>
        </a:defRPr>
      </a:lvl3pPr>
      <a:lvl4pPr marL="4388901"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4pPr>
      <a:lvl5pPr marL="5642872"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5pPr>
      <a:lvl6pPr marL="6896844"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50815"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04787"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58758"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9pPr>
    </p:bodyStyle>
    <p:otherStyle>
      <a:defPPr>
        <a:defRPr lang="en-US"/>
      </a:defPPr>
      <a:lvl1pPr marL="0" algn="l" defTabSz="2507943" rtl="0" eaLnBrk="1" latinLnBrk="0" hangingPunct="1">
        <a:defRPr sz="4900" kern="1200">
          <a:solidFill>
            <a:schemeClr val="tx1"/>
          </a:solidFill>
          <a:latin typeface="+mn-lt"/>
          <a:ea typeface="+mn-ea"/>
          <a:cs typeface="+mn-cs"/>
        </a:defRPr>
      </a:lvl1pPr>
      <a:lvl2pPr marL="1253972" algn="l" defTabSz="2507943" rtl="0" eaLnBrk="1" latinLnBrk="0" hangingPunct="1">
        <a:defRPr sz="4900" kern="1200">
          <a:solidFill>
            <a:schemeClr val="tx1"/>
          </a:solidFill>
          <a:latin typeface="+mn-lt"/>
          <a:ea typeface="+mn-ea"/>
          <a:cs typeface="+mn-cs"/>
        </a:defRPr>
      </a:lvl2pPr>
      <a:lvl3pPr marL="2507943" algn="l" defTabSz="2507943" rtl="0" eaLnBrk="1" latinLnBrk="0" hangingPunct="1">
        <a:defRPr sz="4900" kern="1200">
          <a:solidFill>
            <a:schemeClr val="tx1"/>
          </a:solidFill>
          <a:latin typeface="+mn-lt"/>
          <a:ea typeface="+mn-ea"/>
          <a:cs typeface="+mn-cs"/>
        </a:defRPr>
      </a:lvl3pPr>
      <a:lvl4pPr marL="3761915" algn="l" defTabSz="2507943" rtl="0" eaLnBrk="1" latinLnBrk="0" hangingPunct="1">
        <a:defRPr sz="4900" kern="1200">
          <a:solidFill>
            <a:schemeClr val="tx1"/>
          </a:solidFill>
          <a:latin typeface="+mn-lt"/>
          <a:ea typeface="+mn-ea"/>
          <a:cs typeface="+mn-cs"/>
        </a:defRPr>
      </a:lvl4pPr>
      <a:lvl5pPr marL="5015886" algn="l" defTabSz="2507943" rtl="0" eaLnBrk="1" latinLnBrk="0" hangingPunct="1">
        <a:defRPr sz="4900" kern="1200">
          <a:solidFill>
            <a:schemeClr val="tx1"/>
          </a:solidFill>
          <a:latin typeface="+mn-lt"/>
          <a:ea typeface="+mn-ea"/>
          <a:cs typeface="+mn-cs"/>
        </a:defRPr>
      </a:lvl5pPr>
      <a:lvl6pPr marL="6269858" algn="l" defTabSz="2507943" rtl="0" eaLnBrk="1" latinLnBrk="0" hangingPunct="1">
        <a:defRPr sz="4900" kern="1200">
          <a:solidFill>
            <a:schemeClr val="tx1"/>
          </a:solidFill>
          <a:latin typeface="+mn-lt"/>
          <a:ea typeface="+mn-ea"/>
          <a:cs typeface="+mn-cs"/>
        </a:defRPr>
      </a:lvl6pPr>
      <a:lvl7pPr marL="7523830" algn="l" defTabSz="2507943" rtl="0" eaLnBrk="1" latinLnBrk="0" hangingPunct="1">
        <a:defRPr sz="4900" kern="1200">
          <a:solidFill>
            <a:schemeClr val="tx1"/>
          </a:solidFill>
          <a:latin typeface="+mn-lt"/>
          <a:ea typeface="+mn-ea"/>
          <a:cs typeface="+mn-cs"/>
        </a:defRPr>
      </a:lvl7pPr>
      <a:lvl8pPr marL="8777801" algn="l" defTabSz="2507943" rtl="0" eaLnBrk="1" latinLnBrk="0" hangingPunct="1">
        <a:defRPr sz="4900" kern="1200">
          <a:solidFill>
            <a:schemeClr val="tx1"/>
          </a:solidFill>
          <a:latin typeface="+mn-lt"/>
          <a:ea typeface="+mn-ea"/>
          <a:cs typeface="+mn-cs"/>
        </a:defRPr>
      </a:lvl8pPr>
      <a:lvl9pPr marL="10031773" algn="l" defTabSz="2507943" rtl="0" eaLnBrk="1" latinLnBrk="0" hangingPunct="1">
        <a:defRPr sz="4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Text Placeholder 89"/>
          <p:cNvSpPr>
            <a:spLocks noGrp="1"/>
          </p:cNvSpPr>
          <p:nvPr>
            <p:ph type="body" sz="quarter" idx="10"/>
          </p:nvPr>
        </p:nvSpPr>
        <p:spPr/>
        <p:txBody>
          <a:bodyPr/>
          <a:lstStyle/>
          <a:p>
            <a:endParaRPr lang="en-US"/>
          </a:p>
        </p:txBody>
      </p:sp>
      <p:sp>
        <p:nvSpPr>
          <p:cNvPr id="91" name="Text Placeholder 90"/>
          <p:cNvSpPr>
            <a:spLocks noGrp="1"/>
          </p:cNvSpPr>
          <p:nvPr>
            <p:ph type="body" sz="quarter" idx="11"/>
          </p:nvPr>
        </p:nvSpPr>
        <p:spPr/>
        <p:txBody>
          <a:bodyPr/>
          <a:lstStyle/>
          <a:p>
            <a:endParaRPr lang="en-US"/>
          </a:p>
        </p:txBody>
      </p:sp>
      <p:sp>
        <p:nvSpPr>
          <p:cNvPr id="92" name="Text Placeholder 91"/>
          <p:cNvSpPr>
            <a:spLocks noGrp="1"/>
          </p:cNvSpPr>
          <p:nvPr>
            <p:ph type="body" sz="quarter" idx="19"/>
          </p:nvPr>
        </p:nvSpPr>
        <p:spPr/>
        <p:txBody>
          <a:bodyPr/>
          <a:lstStyle/>
          <a:p>
            <a:endParaRPr lang="en-US"/>
          </a:p>
        </p:txBody>
      </p:sp>
      <p:sp>
        <p:nvSpPr>
          <p:cNvPr id="93" name="Text Placeholder 92"/>
          <p:cNvSpPr>
            <a:spLocks noGrp="1"/>
          </p:cNvSpPr>
          <p:nvPr>
            <p:ph type="body" sz="quarter" idx="20"/>
          </p:nvPr>
        </p:nvSpPr>
        <p:spPr/>
        <p:txBody>
          <a:bodyPr/>
          <a:lstStyle/>
          <a:p>
            <a:endParaRPr lang="en-US"/>
          </a:p>
        </p:txBody>
      </p:sp>
      <p:sp>
        <p:nvSpPr>
          <p:cNvPr id="94" name="Text Placeholder 93"/>
          <p:cNvSpPr>
            <a:spLocks noGrp="1"/>
          </p:cNvSpPr>
          <p:nvPr>
            <p:ph type="body" sz="quarter" idx="21"/>
          </p:nvPr>
        </p:nvSpPr>
        <p:spPr/>
        <p:txBody>
          <a:bodyPr/>
          <a:lstStyle/>
          <a:p>
            <a:endParaRPr lang="en-US"/>
          </a:p>
        </p:txBody>
      </p:sp>
      <p:sp>
        <p:nvSpPr>
          <p:cNvPr id="95" name="Text Placeholder 94"/>
          <p:cNvSpPr>
            <a:spLocks noGrp="1"/>
          </p:cNvSpPr>
          <p:nvPr>
            <p:ph type="body" sz="quarter" idx="22"/>
          </p:nvPr>
        </p:nvSpPr>
        <p:spPr/>
        <p:txBody>
          <a:bodyPr/>
          <a:lstStyle/>
          <a:p>
            <a:endParaRPr lang="en-US"/>
          </a:p>
        </p:txBody>
      </p:sp>
      <p:sp>
        <p:nvSpPr>
          <p:cNvPr id="96" name="Text Placeholder 95"/>
          <p:cNvSpPr>
            <a:spLocks noGrp="1"/>
          </p:cNvSpPr>
          <p:nvPr>
            <p:ph type="body" sz="quarter" idx="23"/>
          </p:nvPr>
        </p:nvSpPr>
        <p:spPr/>
        <p:txBody>
          <a:bodyPr/>
          <a:lstStyle/>
          <a:p>
            <a:endParaRPr lang="en-US"/>
          </a:p>
        </p:txBody>
      </p:sp>
      <p:sp>
        <p:nvSpPr>
          <p:cNvPr id="97" name="Text Placeholder 96"/>
          <p:cNvSpPr>
            <a:spLocks noGrp="1"/>
          </p:cNvSpPr>
          <p:nvPr>
            <p:ph type="body" sz="quarter" idx="24"/>
          </p:nvPr>
        </p:nvSpPr>
        <p:spPr/>
        <p:txBody>
          <a:bodyPr/>
          <a:lstStyle/>
          <a:p>
            <a:endParaRPr lang="en-US"/>
          </a:p>
        </p:txBody>
      </p:sp>
      <p:sp>
        <p:nvSpPr>
          <p:cNvPr id="98" name="Text Placeholder 97"/>
          <p:cNvSpPr>
            <a:spLocks noGrp="1"/>
          </p:cNvSpPr>
          <p:nvPr>
            <p:ph type="body" sz="quarter" idx="25"/>
          </p:nvPr>
        </p:nvSpPr>
        <p:spPr/>
        <p:txBody>
          <a:bodyPr/>
          <a:lstStyle/>
          <a:p>
            <a:endParaRPr lang="en-US"/>
          </a:p>
        </p:txBody>
      </p:sp>
      <p:sp>
        <p:nvSpPr>
          <p:cNvPr id="99" name="Text Placeholder 98"/>
          <p:cNvSpPr>
            <a:spLocks noGrp="1"/>
          </p:cNvSpPr>
          <p:nvPr>
            <p:ph type="body" sz="quarter" idx="26"/>
          </p:nvPr>
        </p:nvSpPr>
        <p:spPr/>
        <p:txBody>
          <a:bodyPr/>
          <a:lstStyle/>
          <a:p>
            <a:endParaRPr lang="en-US"/>
          </a:p>
        </p:txBody>
      </p:sp>
      <p:sp>
        <p:nvSpPr>
          <p:cNvPr id="100" name="Text Placeholder 99"/>
          <p:cNvSpPr>
            <a:spLocks noGrp="1"/>
          </p:cNvSpPr>
          <p:nvPr>
            <p:ph type="body" sz="quarter" idx="27"/>
          </p:nvPr>
        </p:nvSpPr>
        <p:spPr/>
        <p:txBody>
          <a:bodyPr/>
          <a:lstStyle/>
          <a:p>
            <a:endParaRPr lang="en-US"/>
          </a:p>
        </p:txBody>
      </p:sp>
      <p:sp>
        <p:nvSpPr>
          <p:cNvPr id="101" name="Text Placeholder 100"/>
          <p:cNvSpPr>
            <a:spLocks noGrp="1"/>
          </p:cNvSpPr>
          <p:nvPr>
            <p:ph type="body" sz="quarter" idx="28"/>
          </p:nvPr>
        </p:nvSpPr>
        <p:spPr/>
        <p:txBody>
          <a:bodyPr/>
          <a:lstStyle/>
          <a:p>
            <a:endParaRPr lang="en-US"/>
          </a:p>
        </p:txBody>
      </p:sp>
      <p:sp>
        <p:nvSpPr>
          <p:cNvPr id="102" name="Text Placeholder 101"/>
          <p:cNvSpPr>
            <a:spLocks noGrp="1"/>
          </p:cNvSpPr>
          <p:nvPr>
            <p:ph type="body" sz="quarter" idx="29"/>
          </p:nvPr>
        </p:nvSpPr>
        <p:spPr/>
        <p:txBody>
          <a:bodyPr/>
          <a:lstStyle/>
          <a:p>
            <a:endParaRPr lang="en-US"/>
          </a:p>
        </p:txBody>
      </p:sp>
      <p:sp>
        <p:nvSpPr>
          <p:cNvPr id="103" name="Text Placeholder 102"/>
          <p:cNvSpPr>
            <a:spLocks noGrp="1"/>
          </p:cNvSpPr>
          <p:nvPr>
            <p:ph type="body" sz="quarter" idx="30"/>
          </p:nvPr>
        </p:nvSpPr>
        <p:spPr/>
        <p:txBody>
          <a:bodyPr/>
          <a:lstStyle/>
          <a:p>
            <a:endParaRPr lang="en-US"/>
          </a:p>
        </p:txBody>
      </p:sp>
      <p:sp>
        <p:nvSpPr>
          <p:cNvPr id="104" name="Text Placeholder 103"/>
          <p:cNvSpPr>
            <a:spLocks noGrp="1"/>
          </p:cNvSpPr>
          <p:nvPr>
            <p:ph type="body" sz="quarter" idx="150"/>
          </p:nvPr>
        </p:nvSpPr>
        <p:spPr/>
        <p:txBody>
          <a:bodyPr>
            <a:normAutofit fontScale="92500" lnSpcReduction="20000"/>
          </a:bodyPr>
          <a:lstStyle/>
          <a:p>
            <a:endParaRPr lang="en-US"/>
          </a:p>
        </p:txBody>
      </p:sp>
      <p:sp>
        <p:nvSpPr>
          <p:cNvPr id="105" name="Text Placeholder 104"/>
          <p:cNvSpPr>
            <a:spLocks noGrp="1"/>
          </p:cNvSpPr>
          <p:nvPr>
            <p:ph type="body" sz="quarter" idx="184"/>
          </p:nvPr>
        </p:nvSpPr>
        <p:spPr/>
        <p:txBody>
          <a:bodyPr/>
          <a:lstStyle/>
          <a:p>
            <a:endParaRPr lang="en-US"/>
          </a:p>
        </p:txBody>
      </p:sp>
      <p:sp>
        <p:nvSpPr>
          <p:cNvPr id="106" name="Text Placeholder 105"/>
          <p:cNvSpPr>
            <a:spLocks noGrp="1"/>
          </p:cNvSpPr>
          <p:nvPr>
            <p:ph type="body" sz="quarter" idx="185"/>
          </p:nvPr>
        </p:nvSpPr>
        <p:spPr/>
        <p:txBody>
          <a:bodyPr>
            <a:normAutofit fontScale="92500" lnSpcReduction="10000"/>
          </a:bodyPr>
          <a:lstStyle/>
          <a:p>
            <a:endParaRPr lang="en-US"/>
          </a:p>
        </p:txBody>
      </p:sp>
    </p:spTree>
    <p:extLst>
      <p:ext uri="{BB962C8B-B14F-4D97-AF65-F5344CB8AC3E}">
        <p14:creationId xmlns:p14="http://schemas.microsoft.com/office/powerpoint/2010/main" val="3968967666"/>
      </p:ext>
    </p:extLst>
  </p:cSld>
  <p:clrMapOvr>
    <a:masterClrMapping/>
  </p:clrMapOvr>
</p:sld>
</file>

<file path=ppt/theme/theme1.xml><?xml version="1.0" encoding="utf-8"?>
<a:theme xmlns:a="http://schemas.openxmlformats.org/drawingml/2006/main" name="PosterPresentations.com-42x60-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2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1_Classic 3 Column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2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Classic - Wide Cent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200" dirty="0">
            <a:latin typeface="Times New Roman" panose="02020603050405020304" pitchFamily="18" charset="0"/>
            <a:cs typeface="Times New Roman" panose="02020603050405020304" pitchFamily="18" charset="0"/>
          </a:defRPr>
        </a:defPPr>
      </a:lst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PosterPresentations.com-42x60-Template</Template>
  <TotalTime>93</TotalTime>
  <Words>0</Words>
  <Application>Microsoft Macintosh PowerPoint</Application>
  <PresentationFormat>Custom</PresentationFormat>
  <Paragraphs>0</Paragraphs>
  <Slides>1</Slides>
  <Notes>0</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vt:i4>
      </vt:variant>
    </vt:vector>
  </HeadingPairs>
  <TitlesOfParts>
    <vt:vector size="9" baseType="lpstr">
      <vt:lpstr>Arial</vt:lpstr>
      <vt:lpstr>Arial Black</vt:lpstr>
      <vt:lpstr>Calibri</vt:lpstr>
      <vt:lpstr>Times New Roman</vt:lpstr>
      <vt:lpstr>Trebuchet MS</vt:lpstr>
      <vt:lpstr>PosterPresentations.com-42x60-Template</vt:lpstr>
      <vt:lpstr>1_Classic 3 Columns</vt:lpstr>
      <vt:lpstr>Classic - Wide Center</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CanterburyMedia</dc:creator>
  <cp:lastModifiedBy>Station 5</cp:lastModifiedBy>
  <cp:revision>25</cp:revision>
  <dcterms:created xsi:type="dcterms:W3CDTF">2012-02-07T00:08:52Z</dcterms:created>
  <dcterms:modified xsi:type="dcterms:W3CDTF">2019-08-09T22:19:08Z</dcterms:modified>
</cp:coreProperties>
</file>