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3" r:id="rId2"/>
  </p:sldMasterIdLst>
  <p:notesMasterIdLst>
    <p:notesMasterId r:id="rId4"/>
  </p:notesMasterIdLst>
  <p:sldIdLst>
    <p:sldId id="256" r:id="rId3"/>
  </p:sldIdLst>
  <p:sldSz cx="32918400" cy="192024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94" autoAdjust="0"/>
  </p:normalViewPr>
  <p:slideViewPr>
    <p:cSldViewPr snapToGrid="0" snapToObjects="1" showGuides="1">
      <p:cViewPr varScale="1">
        <p:scale>
          <a:sx n="41" d="100"/>
          <a:sy n="41" d="100"/>
        </p:scale>
        <p:origin x="1768" y="256"/>
      </p:cViewPr>
      <p:guideLst>
        <p:guide orient="horz" pos="1936"/>
        <p:guide orient="horz" pos="168"/>
        <p:guide orient="horz" pos="1176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8/9/19</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677015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109292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110154"/>
            <a:ext cx="7536656" cy="455049"/>
          </a:xfrm>
          <a:prstGeom prst="rect">
            <a:avLst/>
          </a:prstGeom>
          <a:noFill/>
        </p:spPr>
        <p:txBody>
          <a:bodyPr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5" y="8825780"/>
            <a:ext cx="7528993"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5"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7" y="3570128"/>
            <a:ext cx="15540037"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110154"/>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110154"/>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ctr"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366762"/>
            <a:ext cx="24109797" cy="766837"/>
          </a:xfrm>
          <a:prstGeom prst="rect">
            <a:avLst/>
          </a:prstGeom>
        </p:spPr>
        <p:txBody>
          <a:bodyPr>
            <a:norm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06950" y="2137990"/>
            <a:ext cx="24109797" cy="634555"/>
          </a:xfrm>
          <a:prstGeom prst="rect">
            <a:avLst/>
          </a:prstGeom>
        </p:spPr>
        <p:txBody>
          <a:bodyPr>
            <a:norm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4301" y="155852"/>
            <a:ext cx="24109797" cy="1092924"/>
          </a:xfrm>
          <a:prstGeom prst="rect">
            <a:avLst/>
          </a:prstGeom>
        </p:spPr>
        <p:txBody>
          <a:bodyPr>
            <a:norm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3908505" y="8181474"/>
            <a:ext cx="3224463" cy="307777"/>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 name="Rectangle 46"/>
          <p:cNvSpPr/>
          <p:nvPr userDrawn="1"/>
        </p:nvSpPr>
        <p:spPr>
          <a:xfrm rot="10800000">
            <a:off x="0" y="18657883"/>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74558" y="18802351"/>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45" name="Rectangle 44"/>
          <p:cNvSpPr/>
          <p:nvPr userDrawn="1"/>
        </p:nvSpPr>
        <p:spPr>
          <a:xfrm>
            <a:off x="-1" y="-6938"/>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0" y="2706614"/>
            <a:ext cx="32918399"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729989" y="3091113"/>
            <a:ext cx="10158459"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11392395" y="3091113"/>
            <a:ext cx="10158459"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userDrawn="1"/>
        </p:nvSpPr>
        <p:spPr>
          <a:xfrm>
            <a:off x="22054800" y="3091113"/>
            <a:ext cx="10158459"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2" name="Table 61">
            <a:extLst>
              <a:ext uri="{FF2B5EF4-FFF2-40B4-BE49-F238E27FC236}">
                <a16:creationId xmlns:a16="http://schemas.microsoft.com/office/drawing/2014/main" id="{BDB5AA2A-B109-B14E-9ABC-30F0A9430373}"/>
              </a:ext>
            </a:extLst>
          </p:cNvPr>
          <p:cNvGraphicFramePr>
            <a:graphicFrameLocks noGrp="1"/>
          </p:cNvGraphicFramePr>
          <p:nvPr userDrawn="1">
            <p:extLst>
              <p:ext uri="{D42A27DB-BD31-4B8C-83A1-F6EECF244321}">
                <p14:modId xmlns:p14="http://schemas.microsoft.com/office/powerpoint/2010/main" val="1466462455"/>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8F94D7A8-97BA-F949-9E48-A8E5DAF3D9AF}"/>
              </a:ext>
            </a:extLst>
          </p:cNvPr>
          <p:cNvGraphicFramePr>
            <a:graphicFrameLocks noGrp="1"/>
          </p:cNvGraphicFramePr>
          <p:nvPr userDrawn="1">
            <p:extLst>
              <p:ext uri="{D42A27DB-BD31-4B8C-83A1-F6EECF244321}">
                <p14:modId xmlns:p14="http://schemas.microsoft.com/office/powerpoint/2010/main" val="735329144"/>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 name="Rectangle 40"/>
          <p:cNvSpPr/>
          <p:nvPr userDrawn="1"/>
        </p:nvSpPr>
        <p:spPr>
          <a:xfrm rot="10800000">
            <a:off x="0" y="18657883"/>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985840" y="18773777"/>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42" name="Rectangle 41"/>
          <p:cNvSpPr/>
          <p:nvPr userDrawn="1"/>
        </p:nvSpPr>
        <p:spPr>
          <a:xfrm>
            <a:off x="-1" y="-6938"/>
            <a:ext cx="32918401" cy="536328"/>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0" y="2682551"/>
            <a:ext cx="32918399" cy="176023"/>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705926" y="3059741"/>
            <a:ext cx="7523673"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userDrawn="1"/>
        </p:nvSpPr>
        <p:spPr>
          <a:xfrm>
            <a:off x="24724771" y="3059741"/>
            <a:ext cx="7523673" cy="15601950"/>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userDrawn="1"/>
        </p:nvSpPr>
        <p:spPr>
          <a:xfrm>
            <a:off x="8659884" y="3059741"/>
            <a:ext cx="15634602" cy="15601950"/>
          </a:xfrm>
          <a:prstGeom prst="roundRect">
            <a:avLst>
              <a:gd name="adj" fmla="val 79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8" name="Table 47">
            <a:extLst>
              <a:ext uri="{FF2B5EF4-FFF2-40B4-BE49-F238E27FC236}">
                <a16:creationId xmlns:a16="http://schemas.microsoft.com/office/drawing/2014/main" id="{736A8C00-B69D-4346-B384-DDF3E954772B}"/>
              </a:ext>
            </a:extLst>
          </p:cNvPr>
          <p:cNvGraphicFramePr>
            <a:graphicFrameLocks noGrp="1"/>
          </p:cNvGraphicFramePr>
          <p:nvPr userDrawn="1">
            <p:extLst>
              <p:ext uri="{D42A27DB-BD31-4B8C-83A1-F6EECF244321}">
                <p14:modId xmlns:p14="http://schemas.microsoft.com/office/powerpoint/2010/main" val="1466462455"/>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747914C8-C023-B444-83EA-5AD5F6E0D81E}"/>
              </a:ext>
            </a:extLst>
          </p:cNvPr>
          <p:cNvGraphicFramePr>
            <a:graphicFrameLocks noGrp="1"/>
          </p:cNvGraphicFramePr>
          <p:nvPr userDrawn="1">
            <p:extLst>
              <p:ext uri="{D42A27DB-BD31-4B8C-83A1-F6EECF244321}">
                <p14:modId xmlns:p14="http://schemas.microsoft.com/office/powerpoint/2010/main" val="735329144"/>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p:cNvSpPr>
            <a:spLocks noGrp="1"/>
          </p:cNvSpPr>
          <p:nvPr>
            <p:ph type="body" sz="quarter" idx="10"/>
          </p:nvPr>
        </p:nvSpPr>
        <p:spPr/>
        <p:txBody>
          <a:bodyPr/>
          <a:lstStyle/>
          <a:p>
            <a:endParaRPr lang="en-US">
              <a:solidFill>
                <a:schemeClr val="accent5">
                  <a:lumMod val="50000"/>
                </a:schemeClr>
              </a:solidFill>
            </a:endParaRPr>
          </a:p>
        </p:txBody>
      </p:sp>
      <p:sp>
        <p:nvSpPr>
          <p:cNvPr id="22" name="Text Placeholder 21"/>
          <p:cNvSpPr>
            <a:spLocks noGrp="1"/>
          </p:cNvSpPr>
          <p:nvPr>
            <p:ph type="body" sz="quarter" idx="11"/>
          </p:nvPr>
        </p:nvSpPr>
        <p:spPr/>
        <p:txBody>
          <a:bodyPr/>
          <a:lstStyle/>
          <a:p>
            <a:endParaRPr lang="en-US"/>
          </a:p>
        </p:txBody>
      </p:sp>
      <p:sp>
        <p:nvSpPr>
          <p:cNvPr id="25" name="Text Placeholder 24"/>
          <p:cNvSpPr>
            <a:spLocks noGrp="1"/>
          </p:cNvSpPr>
          <p:nvPr>
            <p:ph type="body" sz="quarter" idx="19"/>
          </p:nvPr>
        </p:nvSpPr>
        <p:spPr/>
        <p:txBody>
          <a:bodyPr/>
          <a:lstStyle/>
          <a:p>
            <a:endParaRPr lang="en-US">
              <a:solidFill>
                <a:schemeClr val="accent5">
                  <a:lumMod val="50000"/>
                </a:schemeClr>
              </a:solidFill>
            </a:endParaRPr>
          </a:p>
        </p:txBody>
      </p:sp>
      <p:sp>
        <p:nvSpPr>
          <p:cNvPr id="26" name="Text Placeholder 25"/>
          <p:cNvSpPr>
            <a:spLocks noGrp="1"/>
          </p:cNvSpPr>
          <p:nvPr>
            <p:ph type="body" sz="quarter" idx="20"/>
          </p:nvPr>
        </p:nvSpPr>
        <p:spPr/>
        <p:txBody>
          <a:bodyPr/>
          <a:lstStyle/>
          <a:p>
            <a:endParaRPr lang="en-US"/>
          </a:p>
        </p:txBody>
      </p:sp>
      <p:sp>
        <p:nvSpPr>
          <p:cNvPr id="27" name="Text Placeholder 26"/>
          <p:cNvSpPr>
            <a:spLocks noGrp="1"/>
          </p:cNvSpPr>
          <p:nvPr>
            <p:ph type="body" sz="quarter" idx="21"/>
          </p:nvPr>
        </p:nvSpPr>
        <p:spPr/>
        <p:txBody>
          <a:bodyPr/>
          <a:lstStyle/>
          <a:p>
            <a:endParaRPr lang="en-US">
              <a:solidFill>
                <a:schemeClr val="accent5">
                  <a:lumMod val="50000"/>
                </a:schemeClr>
              </a:solidFill>
            </a:endParaRPr>
          </a:p>
        </p:txBody>
      </p:sp>
      <p:sp>
        <p:nvSpPr>
          <p:cNvPr id="28" name="Text Placeholder 27"/>
          <p:cNvSpPr>
            <a:spLocks noGrp="1"/>
          </p:cNvSpPr>
          <p:nvPr>
            <p:ph type="body" sz="quarter" idx="22"/>
          </p:nvPr>
        </p:nvSpPr>
        <p:spPr/>
        <p:txBody>
          <a:bodyPr/>
          <a:lstStyle/>
          <a:p>
            <a:endParaRPr lang="en-US"/>
          </a:p>
        </p:txBody>
      </p:sp>
      <p:sp>
        <p:nvSpPr>
          <p:cNvPr id="29" name="Text Placeholder 28"/>
          <p:cNvSpPr>
            <a:spLocks noGrp="1"/>
          </p:cNvSpPr>
          <p:nvPr>
            <p:ph type="body" sz="quarter" idx="23"/>
          </p:nvPr>
        </p:nvSpPr>
        <p:spPr/>
        <p:txBody>
          <a:bodyPr/>
          <a:lstStyle/>
          <a:p>
            <a:endParaRPr lang="en-US">
              <a:solidFill>
                <a:schemeClr val="accent5">
                  <a:lumMod val="50000"/>
                </a:schemeClr>
              </a:solidFill>
            </a:endParaRPr>
          </a:p>
        </p:txBody>
      </p:sp>
      <p:sp>
        <p:nvSpPr>
          <p:cNvPr id="30" name="Text Placeholder 29"/>
          <p:cNvSpPr>
            <a:spLocks noGrp="1"/>
          </p:cNvSpPr>
          <p:nvPr>
            <p:ph type="body" sz="quarter" idx="24"/>
          </p:nvPr>
        </p:nvSpPr>
        <p:spPr/>
        <p:txBody>
          <a:bodyPr/>
          <a:lstStyle/>
          <a:p>
            <a:endParaRPr lang="en-US"/>
          </a:p>
        </p:txBody>
      </p:sp>
      <p:sp>
        <p:nvSpPr>
          <p:cNvPr id="31" name="Text Placeholder 30"/>
          <p:cNvSpPr>
            <a:spLocks noGrp="1"/>
          </p:cNvSpPr>
          <p:nvPr>
            <p:ph type="body" sz="quarter" idx="25"/>
          </p:nvPr>
        </p:nvSpPr>
        <p:spPr/>
        <p:txBody>
          <a:bodyPr/>
          <a:lstStyle/>
          <a:p>
            <a:endParaRPr lang="en-US"/>
          </a:p>
        </p:txBody>
      </p:sp>
      <p:sp>
        <p:nvSpPr>
          <p:cNvPr id="226" name="Text Placeholder 225"/>
          <p:cNvSpPr>
            <a:spLocks noGrp="1"/>
          </p:cNvSpPr>
          <p:nvPr>
            <p:ph type="body" sz="quarter" idx="26"/>
          </p:nvPr>
        </p:nvSpPr>
        <p:spPr/>
        <p:txBody>
          <a:bodyPr/>
          <a:lstStyle/>
          <a:p>
            <a:endParaRPr lang="en-US">
              <a:solidFill>
                <a:schemeClr val="accent5">
                  <a:lumMod val="50000"/>
                </a:schemeClr>
              </a:solidFill>
            </a:endParaRPr>
          </a:p>
        </p:txBody>
      </p:sp>
      <p:sp>
        <p:nvSpPr>
          <p:cNvPr id="227" name="Text Placeholder 226"/>
          <p:cNvSpPr>
            <a:spLocks noGrp="1"/>
          </p:cNvSpPr>
          <p:nvPr>
            <p:ph type="body" sz="quarter" idx="27"/>
          </p:nvPr>
        </p:nvSpPr>
        <p:spPr/>
        <p:txBody>
          <a:bodyPr/>
          <a:lstStyle/>
          <a:p>
            <a:endParaRPr lang="en-US"/>
          </a:p>
        </p:txBody>
      </p:sp>
      <p:sp>
        <p:nvSpPr>
          <p:cNvPr id="228" name="Text Placeholder 227"/>
          <p:cNvSpPr>
            <a:spLocks noGrp="1"/>
          </p:cNvSpPr>
          <p:nvPr>
            <p:ph type="body" sz="quarter" idx="28"/>
          </p:nvPr>
        </p:nvSpPr>
        <p:spPr/>
        <p:txBody>
          <a:bodyPr/>
          <a:lstStyle/>
          <a:p>
            <a:endParaRPr lang="en-US">
              <a:solidFill>
                <a:schemeClr val="accent5">
                  <a:lumMod val="50000"/>
                </a:schemeClr>
              </a:solidFill>
            </a:endParaRPr>
          </a:p>
        </p:txBody>
      </p:sp>
      <p:sp>
        <p:nvSpPr>
          <p:cNvPr id="229" name="Text Placeholder 228"/>
          <p:cNvSpPr>
            <a:spLocks noGrp="1"/>
          </p:cNvSpPr>
          <p:nvPr>
            <p:ph type="body" sz="quarter" idx="29"/>
          </p:nvPr>
        </p:nvSpPr>
        <p:spPr/>
        <p:txBody>
          <a:bodyPr/>
          <a:lstStyle/>
          <a:p>
            <a:endParaRPr lang="en-US"/>
          </a:p>
        </p:txBody>
      </p:sp>
      <p:sp>
        <p:nvSpPr>
          <p:cNvPr id="230" name="Text Placeholder 229"/>
          <p:cNvSpPr>
            <a:spLocks noGrp="1"/>
          </p:cNvSpPr>
          <p:nvPr>
            <p:ph type="body" sz="quarter" idx="30"/>
          </p:nvPr>
        </p:nvSpPr>
        <p:spPr/>
        <p:txBody>
          <a:bodyPr/>
          <a:lstStyle/>
          <a:p>
            <a:endParaRPr lang="en-US">
              <a:solidFill>
                <a:schemeClr val="accent5">
                  <a:lumMod val="50000"/>
                </a:schemeClr>
              </a:solidFill>
            </a:endParaRPr>
          </a:p>
        </p:txBody>
      </p:sp>
      <p:sp>
        <p:nvSpPr>
          <p:cNvPr id="231" name="Text Placeholder 230"/>
          <p:cNvSpPr>
            <a:spLocks noGrp="1"/>
          </p:cNvSpPr>
          <p:nvPr>
            <p:ph type="body" sz="quarter" idx="161"/>
          </p:nvPr>
        </p:nvSpPr>
        <p:spPr/>
        <p:txBody>
          <a:bodyPr/>
          <a:lstStyle/>
          <a:p>
            <a:endParaRPr lang="en-US">
              <a:solidFill>
                <a:schemeClr val="accent5">
                  <a:lumMod val="50000"/>
                </a:schemeClr>
              </a:solidFill>
            </a:endParaRPr>
          </a:p>
        </p:txBody>
      </p:sp>
      <p:sp>
        <p:nvSpPr>
          <p:cNvPr id="232" name="Text Placeholder 231"/>
          <p:cNvSpPr>
            <a:spLocks noGrp="1"/>
          </p:cNvSpPr>
          <p:nvPr>
            <p:ph type="body" sz="quarter" idx="195"/>
          </p:nvPr>
        </p:nvSpPr>
        <p:spPr/>
        <p:txBody>
          <a:bodyPr>
            <a:normAutofit lnSpcReduction="10000"/>
          </a:bodyPr>
          <a:lstStyle/>
          <a:p>
            <a:endParaRPr lang="en-US">
              <a:solidFill>
                <a:schemeClr val="accent5">
                  <a:lumMod val="50000"/>
                </a:schemeClr>
              </a:solidFill>
            </a:endParaRPr>
          </a:p>
        </p:txBody>
      </p:sp>
      <p:sp>
        <p:nvSpPr>
          <p:cNvPr id="233" name="Text Placeholder 232"/>
          <p:cNvSpPr>
            <a:spLocks noGrp="1"/>
          </p:cNvSpPr>
          <p:nvPr>
            <p:ph type="body" sz="quarter" idx="196"/>
          </p:nvPr>
        </p:nvSpPr>
        <p:spPr/>
        <p:txBody>
          <a:bodyPr/>
          <a:lstStyle/>
          <a:p>
            <a:endParaRPr lang="en-US">
              <a:solidFill>
                <a:schemeClr val="accent5">
                  <a:lumMod val="50000"/>
                </a:schemeClr>
              </a:solidFill>
            </a:endParaRPr>
          </a:p>
        </p:txBody>
      </p:sp>
    </p:spTree>
    <p:extLst>
      <p:ext uri="{BB962C8B-B14F-4D97-AF65-F5344CB8AC3E}">
        <p14:creationId xmlns:p14="http://schemas.microsoft.com/office/powerpoint/2010/main" val="2914394851"/>
      </p:ext>
    </p:extLst>
  </p:cSld>
  <p:clrMapOvr>
    <a:masterClrMapping/>
  </p:clrMapOvr>
</p:sld>
</file>

<file path=ppt/theme/theme1.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PosterPresentations.com-42x72-Template</Template>
  <TotalTime>76</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32</cp:revision>
  <dcterms:created xsi:type="dcterms:W3CDTF">2012-02-07T00:41:31Z</dcterms:created>
  <dcterms:modified xsi:type="dcterms:W3CDTF">2019-08-09T22:19:56Z</dcterms:modified>
</cp:coreProperties>
</file>