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35">
          <p15:clr>
            <a:srgbClr val="A4A3A4"/>
          </p15:clr>
        </p15:guide>
        <p15:guide id="3" pos="25919">
          <p15:clr>
            <a:srgbClr val="A4A3A4"/>
          </p15:clr>
        </p15:guide>
        <p15:guide id="4" pos="2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9" autoAdjust="0"/>
    <p:restoredTop sz="94706" autoAdjust="0"/>
  </p:normalViewPr>
  <p:slideViewPr>
    <p:cSldViewPr snapToGrid="0" snapToObjects="1" showGuides="1">
      <p:cViewPr varScale="1">
        <p:scale>
          <a:sx n="44" d="100"/>
          <a:sy n="44" d="100"/>
        </p:scale>
        <p:origin x="328" y="240"/>
      </p:cViewPr>
      <p:guideLst>
        <p:guide orient="horz" pos="12095"/>
        <p:guide orient="horz" pos="35"/>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3250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44997" y="9671987"/>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5320" y="14527714"/>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44997" y="3588127"/>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8579275" y="3593790"/>
            <a:ext cx="6963001"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8579274" y="3050680"/>
            <a:ext cx="23996226"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2950547"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2950546" y="3593790"/>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2950547"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2950546" y="15048898"/>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48303" y="15048898"/>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7095888" y="3600515"/>
            <a:ext cx="6963001"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5612500" y="3600515"/>
            <a:ext cx="6963001"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1" name="Text Placeholder 76"/>
          <p:cNvSpPr>
            <a:spLocks noGrp="1"/>
          </p:cNvSpPr>
          <p:nvPr>
            <p:ph type="body" sz="quarter" idx="163" hasCustomPrompt="1"/>
          </p:nvPr>
        </p:nvSpPr>
        <p:spPr>
          <a:xfrm>
            <a:off x="5227396" y="1183572"/>
            <a:ext cx="30688705" cy="850477"/>
          </a:xfrm>
          <a:prstGeom prst="rect">
            <a:avLst/>
          </a:prstGeom>
        </p:spPr>
        <p:txBody>
          <a:bodyPr>
            <a:norm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6" name="Text Placeholder 76"/>
          <p:cNvSpPr>
            <a:spLocks noGrp="1"/>
          </p:cNvSpPr>
          <p:nvPr>
            <p:ph type="body" sz="quarter" idx="196" hasCustomPrompt="1"/>
          </p:nvPr>
        </p:nvSpPr>
        <p:spPr>
          <a:xfrm>
            <a:off x="5229647" y="180134"/>
            <a:ext cx="30688705" cy="1003438"/>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1" name="TextBox 20"/>
          <p:cNvSpPr txBox="1"/>
          <p:nvPr userDrawn="1"/>
        </p:nvSpPr>
        <p:spPr>
          <a:xfrm>
            <a:off x="12529751" y="6203092"/>
            <a:ext cx="2372498" cy="369332"/>
          </a:xfrm>
          <a:prstGeom prst="rect">
            <a:avLst/>
          </a:prstGeom>
          <a:no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44997" y="9671987"/>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44997" y="308024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65320" y="14527714"/>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44997" y="3622365"/>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6691741" y="3622365"/>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6691741" y="308024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2950547" y="308024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2950546" y="3622365"/>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2950546"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2950547"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2950547"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2950546" y="15048898"/>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48303" y="15020323"/>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4808518" y="3622365"/>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4808518" y="308024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8579274" y="3622365"/>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8579274" y="308024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6691741" y="11623837"/>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6691741" y="11109301"/>
            <a:ext cx="7757743" cy="545189"/>
          </a:xfrm>
          <a:prstGeom prst="rect">
            <a:avLst/>
          </a:prstGeom>
          <a:noFill/>
        </p:spPr>
        <p:txBody>
          <a:bodyPr wrap="square" lIns="71838" tIns="71838" rIns="71838" bIns="71838" anchor="ctr" anchorCtr="0">
            <a:spAutoFit/>
          </a:bodyPr>
          <a:lstStyle>
            <a:lvl1pPr marL="0" indent="0" algn="ctr">
              <a:buNone/>
              <a:tabLst/>
              <a:defRPr sz="26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4808518" y="11623837"/>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4808518" y="11109301"/>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8579274" y="11623837"/>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8579274" y="11109301"/>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71" name="Text Placeholder 76"/>
          <p:cNvSpPr>
            <a:spLocks noGrp="1"/>
          </p:cNvSpPr>
          <p:nvPr>
            <p:ph type="body" sz="quarter" idx="171" hasCustomPrompt="1"/>
          </p:nvPr>
        </p:nvSpPr>
        <p:spPr>
          <a:xfrm>
            <a:off x="5227396" y="1183572"/>
            <a:ext cx="30688705" cy="850477"/>
          </a:xfrm>
          <a:prstGeom prst="rect">
            <a:avLst/>
          </a:prstGeom>
        </p:spPr>
        <p:txBody>
          <a:bodyPr>
            <a:normAutofit/>
          </a:bodyPr>
          <a:lstStyle>
            <a:lvl1pPr marL="0" indent="0" algn="ctr">
              <a:buFontTx/>
              <a:buNone/>
              <a:tabLst/>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2"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3"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9" name="TextBox 28"/>
          <p:cNvSpPr txBox="1"/>
          <p:nvPr userDrawn="1"/>
        </p:nvSpPr>
        <p:spPr>
          <a:xfrm>
            <a:off x="12529751" y="6203092"/>
            <a:ext cx="2372498" cy="369332"/>
          </a:xfrm>
          <a:prstGeom prst="rect">
            <a:avLst/>
          </a:prstGeom>
          <a:no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0" y="18683492"/>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1" name="Rectangle 40"/>
          <p:cNvSpPr/>
          <p:nvPr userDrawn="1"/>
        </p:nvSpPr>
        <p:spPr>
          <a:xfrm>
            <a:off x="0" y="2163"/>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flipV="1">
            <a:off x="1" y="2648926"/>
            <a:ext cx="41148000"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482859"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8579977"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6677095"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4774213"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userDrawn="1"/>
        </p:nvSpPr>
        <p:spPr>
          <a:xfrm>
            <a:off x="32871333"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Table 65">
            <a:extLst>
              <a:ext uri="{FF2B5EF4-FFF2-40B4-BE49-F238E27FC236}">
                <a16:creationId xmlns:a16="http://schemas.microsoft.com/office/drawing/2014/main" id="{6E220EFD-35BB-D74E-890B-0746D9642DBB}"/>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9E3E3AB1-C748-4C47-B6AB-BDA8E451486B}"/>
              </a:ext>
            </a:extLst>
          </p:cNvPr>
          <p:cNvGraphicFramePr>
            <a:graphicFrameLocks noGrp="1"/>
          </p:cNvGraphicFramePr>
          <p:nvPr userDrawn="1">
            <p:extLst>
              <p:ext uri="{D42A27DB-BD31-4B8C-83A1-F6EECF244321}">
                <p14:modId xmlns:p14="http://schemas.microsoft.com/office/powerpoint/2010/main" val="200219149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ectangle 38"/>
          <p:cNvSpPr/>
          <p:nvPr userDrawn="1"/>
        </p:nvSpPr>
        <p:spPr>
          <a:xfrm rot="10800000">
            <a:off x="0" y="18683492"/>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0" y="2163"/>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flipV="1">
            <a:off x="1" y="2607362"/>
            <a:ext cx="41148000"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2" name="Rounded Rectangle 41"/>
          <p:cNvSpPr/>
          <p:nvPr userDrawn="1"/>
        </p:nvSpPr>
        <p:spPr>
          <a:xfrm>
            <a:off x="458796" y="3047675"/>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32943106" y="3047675"/>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8562252" y="3047675"/>
            <a:ext cx="24024984" cy="15601950"/>
          </a:xfrm>
          <a:prstGeom prst="roundRect">
            <a:avLst>
              <a:gd name="adj" fmla="val 85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a:extLst>
              <a:ext uri="{FF2B5EF4-FFF2-40B4-BE49-F238E27FC236}">
                <a16:creationId xmlns:a16="http://schemas.microsoft.com/office/drawing/2014/main" id="{E9F1812E-11AB-A441-896F-FDF50B2B0A96}"/>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BD649E6-4E16-484E-8E51-452FFE943E08}"/>
              </a:ext>
            </a:extLst>
          </p:cNvPr>
          <p:cNvGraphicFramePr>
            <a:graphicFrameLocks noGrp="1"/>
          </p:cNvGraphicFramePr>
          <p:nvPr userDrawn="1">
            <p:extLst>
              <p:ext uri="{D42A27DB-BD31-4B8C-83A1-F6EECF244321}">
                <p14:modId xmlns:p14="http://schemas.microsoft.com/office/powerpoint/2010/main" val="200219149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 name="Rectangle 52"/>
          <p:cNvSpPr/>
          <p:nvPr userDrawn="1"/>
        </p:nvSpPr>
        <p:spPr>
          <a:xfrm rot="10800000">
            <a:off x="0" y="18683492"/>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0" y="2163"/>
            <a:ext cx="41148000" cy="525111"/>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flipV="1">
            <a:off x="1" y="2648926"/>
            <a:ext cx="41148000" cy="161866"/>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56" name="Rounded Rectangle 55"/>
          <p:cNvSpPr/>
          <p:nvPr userDrawn="1"/>
        </p:nvSpPr>
        <p:spPr>
          <a:xfrm>
            <a:off x="458796"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32967111" y="3059741"/>
            <a:ext cx="7747587"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24834891" y="3059741"/>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24834891" y="11122247"/>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userDrawn="1"/>
        </p:nvSpPr>
        <p:spPr>
          <a:xfrm>
            <a:off x="16713441" y="3059741"/>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userDrawn="1"/>
        </p:nvSpPr>
        <p:spPr>
          <a:xfrm>
            <a:off x="8591992" y="3059741"/>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userDrawn="1"/>
        </p:nvSpPr>
        <p:spPr>
          <a:xfrm>
            <a:off x="8591992" y="11122247"/>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userDrawn="1"/>
        </p:nvSpPr>
        <p:spPr>
          <a:xfrm>
            <a:off x="16713442" y="11122247"/>
            <a:ext cx="7747587" cy="751531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46">
            <a:extLst>
              <a:ext uri="{FF2B5EF4-FFF2-40B4-BE49-F238E27FC236}">
                <a16:creationId xmlns:a16="http://schemas.microsoft.com/office/drawing/2014/main" id="{A5C00516-BACF-BA49-81D9-590EC00FDE7F}"/>
              </a:ext>
            </a:extLst>
          </p:cNvPr>
          <p:cNvGraphicFramePr>
            <a:graphicFrameLocks noGrp="1"/>
          </p:cNvGraphicFramePr>
          <p:nvPr userDrawn="1">
            <p:extLst>
              <p:ext uri="{D42A27DB-BD31-4B8C-83A1-F6EECF244321}">
                <p14:modId xmlns:p14="http://schemas.microsoft.com/office/powerpoint/2010/main" val="2241043363"/>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879808D2-12E7-1642-A23E-D68732B581B7}"/>
              </a:ext>
            </a:extLst>
          </p:cNvPr>
          <p:cNvGraphicFramePr>
            <a:graphicFrameLocks noGrp="1"/>
          </p:cNvGraphicFramePr>
          <p:nvPr userDrawn="1">
            <p:extLst>
              <p:ext uri="{D42A27DB-BD31-4B8C-83A1-F6EECF244321}">
                <p14:modId xmlns:p14="http://schemas.microsoft.com/office/powerpoint/2010/main" val="2002191497"/>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 Placeholder 238"/>
          <p:cNvSpPr>
            <a:spLocks noGrp="1"/>
          </p:cNvSpPr>
          <p:nvPr>
            <p:ph type="body" sz="quarter" idx="10"/>
          </p:nvPr>
        </p:nvSpPr>
        <p:spPr/>
        <p:txBody>
          <a:bodyPr/>
          <a:lstStyle/>
          <a:p>
            <a:endParaRPr lang="en-US"/>
          </a:p>
        </p:txBody>
      </p:sp>
      <p:sp>
        <p:nvSpPr>
          <p:cNvPr id="240" name="Text Placeholder 239"/>
          <p:cNvSpPr>
            <a:spLocks noGrp="1"/>
          </p:cNvSpPr>
          <p:nvPr>
            <p:ph type="body" sz="quarter" idx="11"/>
          </p:nvPr>
        </p:nvSpPr>
        <p:spPr/>
        <p:txBody>
          <a:bodyPr/>
          <a:lstStyle/>
          <a:p>
            <a:endParaRPr lang="en-US"/>
          </a:p>
        </p:txBody>
      </p:sp>
      <p:sp>
        <p:nvSpPr>
          <p:cNvPr id="243" name="Text Placeholder 242"/>
          <p:cNvSpPr>
            <a:spLocks noGrp="1"/>
          </p:cNvSpPr>
          <p:nvPr>
            <p:ph type="body" sz="quarter" idx="20"/>
          </p:nvPr>
        </p:nvSpPr>
        <p:spPr/>
        <p:txBody>
          <a:bodyPr/>
          <a:lstStyle/>
          <a:p>
            <a:endParaRPr lang="en-US"/>
          </a:p>
        </p:txBody>
      </p:sp>
      <p:sp>
        <p:nvSpPr>
          <p:cNvPr id="244" name="Text Placeholder 243"/>
          <p:cNvSpPr>
            <a:spLocks noGrp="1"/>
          </p:cNvSpPr>
          <p:nvPr>
            <p:ph type="body" sz="quarter" idx="21"/>
          </p:nvPr>
        </p:nvSpPr>
        <p:spPr/>
        <p:txBody>
          <a:bodyPr/>
          <a:lstStyle/>
          <a:p>
            <a:endParaRPr lang="en-US"/>
          </a:p>
        </p:txBody>
      </p:sp>
      <p:sp>
        <p:nvSpPr>
          <p:cNvPr id="245" name="Text Placeholder 244"/>
          <p:cNvSpPr>
            <a:spLocks noGrp="1"/>
          </p:cNvSpPr>
          <p:nvPr>
            <p:ph type="body" sz="quarter" idx="22"/>
          </p:nvPr>
        </p:nvSpPr>
        <p:spPr/>
        <p:txBody>
          <a:bodyPr/>
          <a:lstStyle/>
          <a:p>
            <a:endParaRPr lang="en-US"/>
          </a:p>
        </p:txBody>
      </p:sp>
      <p:sp>
        <p:nvSpPr>
          <p:cNvPr id="246" name="Text Placeholder 245"/>
          <p:cNvSpPr>
            <a:spLocks noGrp="1"/>
          </p:cNvSpPr>
          <p:nvPr>
            <p:ph type="body" sz="quarter" idx="23"/>
          </p:nvPr>
        </p:nvSpPr>
        <p:spPr/>
        <p:txBody>
          <a:bodyPr/>
          <a:lstStyle/>
          <a:p>
            <a:endParaRPr lang="en-US"/>
          </a:p>
        </p:txBody>
      </p:sp>
      <p:sp>
        <p:nvSpPr>
          <p:cNvPr id="247" name="Text Placeholder 246"/>
          <p:cNvSpPr>
            <a:spLocks noGrp="1"/>
          </p:cNvSpPr>
          <p:nvPr>
            <p:ph type="body" sz="quarter" idx="24"/>
          </p:nvPr>
        </p:nvSpPr>
        <p:spPr/>
        <p:txBody>
          <a:bodyPr/>
          <a:lstStyle/>
          <a:p>
            <a:endParaRPr lang="en-US"/>
          </a:p>
        </p:txBody>
      </p:sp>
      <p:sp>
        <p:nvSpPr>
          <p:cNvPr id="248" name="Text Placeholder 247"/>
          <p:cNvSpPr>
            <a:spLocks noGrp="1"/>
          </p:cNvSpPr>
          <p:nvPr>
            <p:ph type="body" sz="quarter" idx="25"/>
          </p:nvPr>
        </p:nvSpPr>
        <p:spPr/>
        <p:txBody>
          <a:bodyPr/>
          <a:lstStyle/>
          <a:p>
            <a:endParaRPr lang="en-US"/>
          </a:p>
        </p:txBody>
      </p:sp>
      <p:sp>
        <p:nvSpPr>
          <p:cNvPr id="249" name="Text Placeholder 248"/>
          <p:cNvSpPr>
            <a:spLocks noGrp="1"/>
          </p:cNvSpPr>
          <p:nvPr>
            <p:ph type="body" sz="quarter" idx="26"/>
          </p:nvPr>
        </p:nvSpPr>
        <p:spPr/>
        <p:txBody>
          <a:bodyPr/>
          <a:lstStyle/>
          <a:p>
            <a:endParaRPr lang="en-US"/>
          </a:p>
        </p:txBody>
      </p:sp>
      <p:sp>
        <p:nvSpPr>
          <p:cNvPr id="250" name="Text Placeholder 249"/>
          <p:cNvSpPr>
            <a:spLocks noGrp="1"/>
          </p:cNvSpPr>
          <p:nvPr>
            <p:ph type="body" sz="quarter" idx="27"/>
          </p:nvPr>
        </p:nvSpPr>
        <p:spPr/>
        <p:txBody>
          <a:bodyPr/>
          <a:lstStyle/>
          <a:p>
            <a:endParaRPr lang="en-US"/>
          </a:p>
        </p:txBody>
      </p:sp>
      <p:sp>
        <p:nvSpPr>
          <p:cNvPr id="251" name="Text Placeholder 250"/>
          <p:cNvSpPr>
            <a:spLocks noGrp="1"/>
          </p:cNvSpPr>
          <p:nvPr>
            <p:ph type="body" sz="quarter" idx="28"/>
          </p:nvPr>
        </p:nvSpPr>
        <p:spPr/>
        <p:txBody>
          <a:bodyPr/>
          <a:lstStyle/>
          <a:p>
            <a:endParaRPr lang="en-US"/>
          </a:p>
        </p:txBody>
      </p:sp>
      <p:sp>
        <p:nvSpPr>
          <p:cNvPr id="252" name="Text Placeholder 251"/>
          <p:cNvSpPr>
            <a:spLocks noGrp="1"/>
          </p:cNvSpPr>
          <p:nvPr>
            <p:ph type="body" sz="quarter" idx="29"/>
          </p:nvPr>
        </p:nvSpPr>
        <p:spPr/>
        <p:txBody>
          <a:bodyPr/>
          <a:lstStyle/>
          <a:p>
            <a:endParaRPr lang="en-US"/>
          </a:p>
        </p:txBody>
      </p:sp>
      <p:sp>
        <p:nvSpPr>
          <p:cNvPr id="253" name="Text Placeholder 252"/>
          <p:cNvSpPr>
            <a:spLocks noGrp="1"/>
          </p:cNvSpPr>
          <p:nvPr>
            <p:ph type="body" sz="quarter" idx="30"/>
          </p:nvPr>
        </p:nvSpPr>
        <p:spPr/>
        <p:txBody>
          <a:bodyPr/>
          <a:lstStyle/>
          <a:p>
            <a:endParaRPr lang="en-US"/>
          </a:p>
        </p:txBody>
      </p:sp>
      <p:sp>
        <p:nvSpPr>
          <p:cNvPr id="254" name="Text Placeholder 253"/>
          <p:cNvSpPr>
            <a:spLocks noGrp="1"/>
          </p:cNvSpPr>
          <p:nvPr>
            <p:ph type="body" sz="quarter" idx="96"/>
          </p:nvPr>
        </p:nvSpPr>
        <p:spPr/>
        <p:txBody>
          <a:bodyPr/>
          <a:lstStyle/>
          <a:p>
            <a:endParaRPr lang="en-US"/>
          </a:p>
        </p:txBody>
      </p:sp>
      <p:sp>
        <p:nvSpPr>
          <p:cNvPr id="266" name="Text Placeholder 265"/>
          <p:cNvSpPr>
            <a:spLocks noGrp="1"/>
          </p:cNvSpPr>
          <p:nvPr>
            <p:ph type="body" sz="quarter" idx="136"/>
          </p:nvPr>
        </p:nvSpPr>
        <p:spPr/>
        <p:txBody>
          <a:bodyPr/>
          <a:lstStyle/>
          <a:p>
            <a:endParaRPr lang="en-US"/>
          </a:p>
        </p:txBody>
      </p:sp>
      <p:sp>
        <p:nvSpPr>
          <p:cNvPr id="267" name="Text Placeholder 266"/>
          <p:cNvSpPr>
            <a:spLocks noGrp="1"/>
          </p:cNvSpPr>
          <p:nvPr>
            <p:ph type="body" sz="quarter" idx="137"/>
          </p:nvPr>
        </p:nvSpPr>
        <p:spPr/>
        <p:txBody>
          <a:bodyPr/>
          <a:lstStyle/>
          <a:p>
            <a:endParaRPr lang="en-US"/>
          </a:p>
        </p:txBody>
      </p:sp>
      <p:sp>
        <p:nvSpPr>
          <p:cNvPr id="291" name="Text Placeholder 290"/>
          <p:cNvSpPr>
            <a:spLocks noGrp="1"/>
          </p:cNvSpPr>
          <p:nvPr>
            <p:ph type="body" sz="quarter" idx="161"/>
          </p:nvPr>
        </p:nvSpPr>
        <p:spPr/>
        <p:txBody>
          <a:bodyPr/>
          <a:lstStyle/>
          <a:p>
            <a:endParaRPr lang="en-US">
              <a:solidFill>
                <a:schemeClr val="accent5">
                  <a:lumMod val="50000"/>
                </a:schemeClr>
              </a:solidFill>
            </a:endParaRPr>
          </a:p>
        </p:txBody>
      </p:sp>
      <p:sp>
        <p:nvSpPr>
          <p:cNvPr id="292" name="Text Placeholder 291"/>
          <p:cNvSpPr>
            <a:spLocks noGrp="1"/>
          </p:cNvSpPr>
          <p:nvPr>
            <p:ph type="body" sz="quarter" idx="195"/>
          </p:nvPr>
        </p:nvSpPr>
        <p:spPr/>
        <p:txBody>
          <a:bodyPr>
            <a:normAutofit lnSpcReduction="10000"/>
          </a:bodyPr>
          <a:lstStyle/>
          <a:p>
            <a:endParaRPr lang="en-US">
              <a:solidFill>
                <a:schemeClr val="accent5">
                  <a:lumMod val="50000"/>
                </a:schemeClr>
              </a:solidFill>
            </a:endParaRPr>
          </a:p>
        </p:txBody>
      </p:sp>
      <p:sp>
        <p:nvSpPr>
          <p:cNvPr id="293" name="Text Placeholder 292"/>
          <p:cNvSpPr>
            <a:spLocks noGrp="1"/>
          </p:cNvSpPr>
          <p:nvPr>
            <p:ph type="body" sz="quarter" idx="196"/>
          </p:nvPr>
        </p:nvSpPr>
        <p:spPr/>
        <p:txBody>
          <a:bodyPr>
            <a:normAutofit/>
          </a:bodyPr>
          <a:lstStyle/>
          <a:p>
            <a:endParaRPr lang="en-US" dirty="0">
              <a:solidFill>
                <a:schemeClr val="accent5">
                  <a:lumMod val="50000"/>
                </a:schemeClr>
              </a:solidFill>
            </a:endParaRPr>
          </a:p>
        </p:txBody>
      </p:sp>
    </p:spTree>
    <p:extLst>
      <p:ext uri="{BB962C8B-B14F-4D97-AF65-F5344CB8AC3E}">
        <p14:creationId xmlns:p14="http://schemas.microsoft.com/office/powerpoint/2010/main" val="2365776202"/>
      </p:ext>
    </p:extLst>
  </p:cSld>
  <p:clrMapOvr>
    <a:masterClrMapping/>
  </p:clrMapOvr>
</p:sld>
</file>

<file path=ppt/theme/theme1.xml><?xml version="1.0" encoding="utf-8"?>
<a:theme xmlns:a="http://schemas.openxmlformats.org/drawingml/2006/main" name="PosterPresentations.com-42x90-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140</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PosterPresentations.com-42x90-Template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37</cp:revision>
  <dcterms:created xsi:type="dcterms:W3CDTF">2012-02-07T00:57:20Z</dcterms:created>
  <dcterms:modified xsi:type="dcterms:W3CDTF">2019-08-09T22:31:31Z</dcterms:modified>
</cp:coreProperties>
</file>