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6327" autoAdjust="0"/>
  </p:normalViewPr>
  <p:slideViewPr>
    <p:cSldViewPr snapToGrid="0" snapToObjects="1" showGuides="1">
      <p:cViewPr varScale="1">
        <p:scale>
          <a:sx n="20" d="100"/>
          <a:sy n="20" d="100"/>
        </p:scale>
        <p:origin x="3136" y="272"/>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2077738"/>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15" name="TextBox 14"/>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2077738"/>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1" y="7181555"/>
            <a:ext cx="9218745"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845481" y="6428178"/>
            <a:ext cx="9211469" cy="748980"/>
          </a:xfrm>
          <a:prstGeom prst="rect">
            <a:avLst/>
          </a:prstGeom>
          <a:noFill/>
        </p:spPr>
        <p:txBody>
          <a:bodyPr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27382" y="18077257"/>
            <a:ext cx="9220200"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845477" y="17363124"/>
            <a:ext cx="9212924"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621566" y="7171853"/>
            <a:ext cx="18993377"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0621567" y="6428178"/>
            <a:ext cx="18993379" cy="748980"/>
          </a:xfrm>
          <a:prstGeom prst="rect">
            <a:avLst/>
          </a:prstGeom>
          <a:noFill/>
        </p:spPr>
        <p:txBody>
          <a:bodyPr wrap="square" lIns="91436" tIns="91436" rIns="91436" bIns="91436" anchor="ctr" anchorCtr="0">
            <a:spAutoFit/>
          </a:bodyPr>
          <a:lstStyle>
            <a:lvl1pPr marL="0" indent="0" algn="ctr">
              <a:buNone/>
              <a:tabLst/>
              <a:defRPr sz="3667"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0621567" y="26503672"/>
            <a:ext cx="18993379"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621565" y="25750298"/>
            <a:ext cx="18993379"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0181021" y="6428178"/>
            <a:ext cx="9209767"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0181021" y="7181555"/>
            <a:ext cx="9209767"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0175804" y="17436733"/>
            <a:ext cx="9209767"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0234865" y="18190107"/>
            <a:ext cx="9142923"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0181021" y="31366535"/>
            <a:ext cx="9209767" cy="1313300"/>
          </a:xfrm>
          <a:prstGeom prst="rect">
            <a:avLst/>
          </a:prstGeom>
          <a:noFill/>
        </p:spPr>
        <p:txBody>
          <a:bodyPr wrap="square" lIns="91436" tIns="91436" rIns="91436" bIns="91436" anchor="ctr" anchorCtr="0">
            <a:spAutoFit/>
          </a:bodyPr>
          <a:lstStyle>
            <a:lvl1pPr marL="0" indent="0" algn="ctr">
              <a:buNone/>
              <a:defRPr sz="3667"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0163408" y="32678326"/>
            <a:ext cx="9214379" cy="856687"/>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90"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91"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92" name="Text Placeholder 76"/>
          <p:cNvSpPr>
            <a:spLocks noGrp="1"/>
          </p:cNvSpPr>
          <p:nvPr>
            <p:ph type="body" sz="quarter" idx="178" hasCustomPrompt="1"/>
          </p:nvPr>
        </p:nvSpPr>
        <p:spPr>
          <a:xfrm>
            <a:off x="5343525" y="535666"/>
            <a:ext cx="29546550" cy="2077738"/>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39190983"/>
            <a:ext cx="402336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6" name="Rectangle 35"/>
          <p:cNvSpPr/>
          <p:nvPr userDrawn="1"/>
        </p:nvSpPr>
        <p:spPr>
          <a:xfrm>
            <a:off x="0" y="-3789"/>
            <a:ext cx="402336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5606087"/>
            <a:ext cx="402275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45476" y="6337908"/>
            <a:ext cx="18991924" cy="3276478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20396201" y="6337908"/>
            <a:ext cx="18991924" cy="3276478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Table 53">
            <a:extLst>
              <a:ext uri="{FF2B5EF4-FFF2-40B4-BE49-F238E27FC236}">
                <a16:creationId xmlns:a16="http://schemas.microsoft.com/office/drawing/2014/main" id="{B0321864-37B0-124B-9524-F6592855852F}"/>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E4ADDEC2-C7C9-634F-ACAB-9163CE8B5BED}"/>
              </a:ext>
            </a:extLst>
          </p:cNvPr>
          <p:cNvGraphicFramePr>
            <a:graphicFrameLocks noGrp="1"/>
          </p:cNvGraphicFramePr>
          <p:nvPr userDrawn="1">
            <p:extLst>
              <p:ext uri="{D42A27DB-BD31-4B8C-83A1-F6EECF244321}">
                <p14:modId xmlns:p14="http://schemas.microsoft.com/office/powerpoint/2010/main" val="2748615332"/>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39190983"/>
            <a:ext cx="402336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0" y="-3789"/>
            <a:ext cx="402336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5606087"/>
            <a:ext cx="402275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22338" y="6397508"/>
            <a:ext cx="12387268" cy="3270518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3939682" y="6397508"/>
            <a:ext cx="12387268" cy="3270518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26957026" y="6397508"/>
            <a:ext cx="12387268" cy="3270518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4"/>
          <p:cNvSpPr txBox="1">
            <a:spLocks noChangeArrowheads="1"/>
          </p:cNvSpPr>
          <p:nvPr userDrawn="1"/>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B997D9E9-5220-E14D-8203-8F8732936BA6}"/>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1B25EE8-D28B-7D49-9DD6-4716ECA3C808}"/>
              </a:ext>
            </a:extLst>
          </p:cNvPr>
          <p:cNvGraphicFramePr>
            <a:graphicFrameLocks noGrp="1"/>
          </p:cNvGraphicFramePr>
          <p:nvPr userDrawn="1">
            <p:extLst>
              <p:ext uri="{D42A27DB-BD31-4B8C-83A1-F6EECF244321}">
                <p14:modId xmlns:p14="http://schemas.microsoft.com/office/powerpoint/2010/main" val="2748615332"/>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39190983"/>
            <a:ext cx="402336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0" y="-3789"/>
            <a:ext cx="402336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5606087"/>
            <a:ext cx="402275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21145" y="6471993"/>
            <a:ext cx="38569890" cy="32644007"/>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4"/>
          <p:cNvSpPr txBox="1">
            <a:spLocks noChangeArrowheads="1"/>
          </p:cNvSpPr>
          <p:nvPr userDrawn="1"/>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D5CF215A-1CBB-5244-B0E0-C4553C31C6A1}"/>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C8C8895C-2AD8-0E4E-A9DC-E1CD6BA2297A}"/>
              </a:ext>
            </a:extLst>
          </p:cNvPr>
          <p:cNvGraphicFramePr>
            <a:graphicFrameLocks noGrp="1"/>
          </p:cNvGraphicFramePr>
          <p:nvPr userDrawn="1">
            <p:extLst>
              <p:ext uri="{D42A27DB-BD31-4B8C-83A1-F6EECF244321}">
                <p14:modId xmlns:p14="http://schemas.microsoft.com/office/powerpoint/2010/main" val="2748615332"/>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 Placeholder 351"/>
          <p:cNvSpPr>
            <a:spLocks noGrp="1"/>
          </p:cNvSpPr>
          <p:nvPr>
            <p:ph type="body" sz="quarter" idx="10"/>
          </p:nvPr>
        </p:nvSpPr>
        <p:spPr/>
        <p:txBody>
          <a:bodyPr/>
          <a:lstStyle/>
          <a:p>
            <a:endParaRPr lang="en-US"/>
          </a:p>
        </p:txBody>
      </p:sp>
      <p:sp>
        <p:nvSpPr>
          <p:cNvPr id="353" name="Text Placeholder 352"/>
          <p:cNvSpPr>
            <a:spLocks noGrp="1"/>
          </p:cNvSpPr>
          <p:nvPr>
            <p:ph type="body" sz="quarter" idx="11"/>
          </p:nvPr>
        </p:nvSpPr>
        <p:spPr/>
        <p:txBody>
          <a:bodyPr/>
          <a:lstStyle/>
          <a:p>
            <a:endParaRPr lang="en-US"/>
          </a:p>
        </p:txBody>
      </p:sp>
      <p:sp>
        <p:nvSpPr>
          <p:cNvPr id="355" name="Text Placeholder 354"/>
          <p:cNvSpPr>
            <a:spLocks noGrp="1"/>
          </p:cNvSpPr>
          <p:nvPr>
            <p:ph type="body" sz="quarter" idx="19"/>
          </p:nvPr>
        </p:nvSpPr>
        <p:spPr/>
        <p:txBody>
          <a:bodyPr/>
          <a:lstStyle/>
          <a:p>
            <a:endParaRPr lang="en-US"/>
          </a:p>
        </p:txBody>
      </p:sp>
      <p:sp>
        <p:nvSpPr>
          <p:cNvPr id="356" name="Text Placeholder 355"/>
          <p:cNvSpPr>
            <a:spLocks noGrp="1"/>
          </p:cNvSpPr>
          <p:nvPr>
            <p:ph type="body" sz="quarter" idx="20"/>
          </p:nvPr>
        </p:nvSpPr>
        <p:spPr/>
        <p:txBody>
          <a:bodyPr/>
          <a:lstStyle/>
          <a:p>
            <a:endParaRPr lang="en-US"/>
          </a:p>
        </p:txBody>
      </p:sp>
      <p:sp>
        <p:nvSpPr>
          <p:cNvPr id="357" name="Text Placeholder 356"/>
          <p:cNvSpPr>
            <a:spLocks noGrp="1"/>
          </p:cNvSpPr>
          <p:nvPr>
            <p:ph type="body" sz="quarter" idx="21"/>
          </p:nvPr>
        </p:nvSpPr>
        <p:spPr/>
        <p:txBody>
          <a:bodyPr/>
          <a:lstStyle/>
          <a:p>
            <a:endParaRPr lang="en-US"/>
          </a:p>
        </p:txBody>
      </p:sp>
      <p:sp>
        <p:nvSpPr>
          <p:cNvPr id="358" name="Text Placeholder 357"/>
          <p:cNvSpPr>
            <a:spLocks noGrp="1"/>
          </p:cNvSpPr>
          <p:nvPr>
            <p:ph type="body" sz="quarter" idx="22"/>
          </p:nvPr>
        </p:nvSpPr>
        <p:spPr/>
        <p:txBody>
          <a:bodyPr/>
          <a:lstStyle/>
          <a:p>
            <a:endParaRPr lang="en-US"/>
          </a:p>
        </p:txBody>
      </p:sp>
      <p:sp>
        <p:nvSpPr>
          <p:cNvPr id="359" name="Text Placeholder 358"/>
          <p:cNvSpPr>
            <a:spLocks noGrp="1"/>
          </p:cNvSpPr>
          <p:nvPr>
            <p:ph type="body" sz="quarter" idx="23"/>
          </p:nvPr>
        </p:nvSpPr>
        <p:spPr/>
        <p:txBody>
          <a:bodyPr/>
          <a:lstStyle/>
          <a:p>
            <a:endParaRPr lang="en-US"/>
          </a:p>
        </p:txBody>
      </p:sp>
      <p:sp>
        <p:nvSpPr>
          <p:cNvPr id="360" name="Text Placeholder 359"/>
          <p:cNvSpPr>
            <a:spLocks noGrp="1"/>
          </p:cNvSpPr>
          <p:nvPr>
            <p:ph type="body" sz="quarter" idx="24"/>
          </p:nvPr>
        </p:nvSpPr>
        <p:spPr/>
        <p:txBody>
          <a:bodyPr/>
          <a:lstStyle/>
          <a:p>
            <a:endParaRPr lang="en-US"/>
          </a:p>
        </p:txBody>
      </p:sp>
      <p:sp>
        <p:nvSpPr>
          <p:cNvPr id="361" name="Text Placeholder 360"/>
          <p:cNvSpPr>
            <a:spLocks noGrp="1"/>
          </p:cNvSpPr>
          <p:nvPr>
            <p:ph type="body" sz="quarter" idx="25"/>
          </p:nvPr>
        </p:nvSpPr>
        <p:spPr/>
        <p:txBody>
          <a:bodyPr/>
          <a:lstStyle/>
          <a:p>
            <a:endParaRPr lang="en-US"/>
          </a:p>
        </p:txBody>
      </p:sp>
      <p:sp>
        <p:nvSpPr>
          <p:cNvPr id="362" name="Text Placeholder 361"/>
          <p:cNvSpPr>
            <a:spLocks noGrp="1"/>
          </p:cNvSpPr>
          <p:nvPr>
            <p:ph type="body" sz="quarter" idx="26"/>
          </p:nvPr>
        </p:nvSpPr>
        <p:spPr/>
        <p:txBody>
          <a:bodyPr/>
          <a:lstStyle/>
          <a:p>
            <a:endParaRPr lang="en-US"/>
          </a:p>
        </p:txBody>
      </p:sp>
      <p:sp>
        <p:nvSpPr>
          <p:cNvPr id="363" name="Text Placeholder 362"/>
          <p:cNvSpPr>
            <a:spLocks noGrp="1"/>
          </p:cNvSpPr>
          <p:nvPr>
            <p:ph type="body" sz="quarter" idx="27"/>
          </p:nvPr>
        </p:nvSpPr>
        <p:spPr/>
        <p:txBody>
          <a:bodyPr/>
          <a:lstStyle/>
          <a:p>
            <a:endParaRPr lang="en-US"/>
          </a:p>
        </p:txBody>
      </p:sp>
      <p:sp>
        <p:nvSpPr>
          <p:cNvPr id="364" name="Text Placeholder 363"/>
          <p:cNvSpPr>
            <a:spLocks noGrp="1"/>
          </p:cNvSpPr>
          <p:nvPr>
            <p:ph type="body" sz="quarter" idx="28"/>
          </p:nvPr>
        </p:nvSpPr>
        <p:spPr/>
        <p:txBody>
          <a:bodyPr/>
          <a:lstStyle/>
          <a:p>
            <a:endParaRPr lang="en-US"/>
          </a:p>
        </p:txBody>
      </p:sp>
      <p:sp>
        <p:nvSpPr>
          <p:cNvPr id="365" name="Text Placeholder 364"/>
          <p:cNvSpPr>
            <a:spLocks noGrp="1"/>
          </p:cNvSpPr>
          <p:nvPr>
            <p:ph type="body" sz="quarter" idx="29"/>
          </p:nvPr>
        </p:nvSpPr>
        <p:spPr/>
        <p:txBody>
          <a:bodyPr/>
          <a:lstStyle/>
          <a:p>
            <a:endParaRPr lang="en-US"/>
          </a:p>
        </p:txBody>
      </p:sp>
      <p:sp>
        <p:nvSpPr>
          <p:cNvPr id="366" name="Text Placeholder 365"/>
          <p:cNvSpPr>
            <a:spLocks noGrp="1"/>
          </p:cNvSpPr>
          <p:nvPr>
            <p:ph type="body" sz="quarter" idx="30"/>
          </p:nvPr>
        </p:nvSpPr>
        <p:spPr/>
        <p:txBody>
          <a:bodyPr/>
          <a:lstStyle/>
          <a:p>
            <a:endParaRPr lang="en-US"/>
          </a:p>
        </p:txBody>
      </p:sp>
      <p:sp>
        <p:nvSpPr>
          <p:cNvPr id="404" name="Text Placeholder 403"/>
          <p:cNvSpPr>
            <a:spLocks noGrp="1"/>
          </p:cNvSpPr>
          <p:nvPr>
            <p:ph type="body" sz="quarter" idx="150"/>
          </p:nvPr>
        </p:nvSpPr>
        <p:spPr/>
        <p:txBody>
          <a:bodyPr/>
          <a:lstStyle/>
          <a:p>
            <a:endParaRPr lang="en-US">
              <a:solidFill>
                <a:schemeClr val="accent5">
                  <a:lumMod val="50000"/>
                </a:schemeClr>
              </a:solidFill>
            </a:endParaRPr>
          </a:p>
        </p:txBody>
      </p:sp>
      <p:sp>
        <p:nvSpPr>
          <p:cNvPr id="405" name="Text Placeholder 404"/>
          <p:cNvSpPr>
            <a:spLocks noGrp="1"/>
          </p:cNvSpPr>
          <p:nvPr>
            <p:ph type="body" sz="quarter" idx="151"/>
          </p:nvPr>
        </p:nvSpPr>
        <p:spPr/>
        <p:txBody>
          <a:bodyPr/>
          <a:lstStyle/>
          <a:p>
            <a:endParaRPr lang="en-US">
              <a:solidFill>
                <a:schemeClr val="accent5">
                  <a:lumMod val="50000"/>
                </a:schemeClr>
              </a:solidFill>
            </a:endParaRPr>
          </a:p>
        </p:txBody>
      </p:sp>
      <p:sp>
        <p:nvSpPr>
          <p:cNvPr id="406" name="Text Placeholder 405"/>
          <p:cNvSpPr>
            <a:spLocks noGrp="1"/>
          </p:cNvSpPr>
          <p:nvPr>
            <p:ph type="body" sz="quarter" idx="153"/>
          </p:nvPr>
        </p:nvSpPr>
        <p:spPr/>
        <p:txBody>
          <a:bodyPr/>
          <a:lstStyle/>
          <a:p>
            <a:endParaRPr lang="en-US" dirty="0">
              <a:solidFill>
                <a:schemeClr val="accent5">
                  <a:lumMod val="50000"/>
                </a:schemeClr>
              </a:solidFill>
            </a:endParaRPr>
          </a:p>
        </p:txBody>
      </p:sp>
    </p:spTree>
    <p:extLst>
      <p:ext uri="{BB962C8B-B14F-4D97-AF65-F5344CB8AC3E}">
        <p14:creationId xmlns:p14="http://schemas.microsoft.com/office/powerpoint/2010/main" val="3865398975"/>
      </p:ext>
    </p:extLst>
  </p:cSld>
  <p:clrMapOvr>
    <a:masterClrMapping/>
  </p:clrMapOvr>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168</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PosterPresentations.com-48x48-Template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40</cp:revision>
  <dcterms:created xsi:type="dcterms:W3CDTF">2012-02-09T20:53:12Z</dcterms:created>
  <dcterms:modified xsi:type="dcterms:W3CDTF">2019-08-09T22:32:14Z</dcterms:modified>
</cp:coreProperties>
</file>