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251920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autoAdjust="0"/>
  </p:normalViewPr>
  <p:slideViewPr>
    <p:cSldViewPr snapToGrid="0" snapToObjects="1" showGuides="1">
      <p:cViewPr varScale="1">
        <p:scale>
          <a:sx n="22" d="100"/>
          <a:sy n="22" d="100"/>
        </p:scale>
        <p:origin x="3952" y="328"/>
      </p:cViewPr>
      <p:guideLst>
        <p:guide orient="horz" pos="3629"/>
        <p:guide orient="horz" pos="315"/>
        <p:guide orient="horz" pos="22047"/>
        <p:guide orient="horz"/>
        <p:guide pos="334"/>
        <p:guide pos="15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498370"/>
            <a:ext cx="18752664"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2218210"/>
            <a:ext cx="18752664" cy="1280160"/>
          </a:xfrm>
          <a:prstGeom prst="rect">
            <a:avLst/>
          </a:prstGeom>
        </p:spPr>
        <p:txBody>
          <a:bodyPr anchor="t" anchorCtr="1">
            <a:no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80236"/>
            <a:ext cx="18752664"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508586"/>
            <a:ext cx="5772264"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29393" y="5758641"/>
            <a:ext cx="5767709" cy="659288"/>
          </a:xfrm>
          <a:prstGeom prst="rect">
            <a:avLst/>
          </a:prstGeom>
          <a:noFill/>
        </p:spPr>
        <p:txBody>
          <a:bodyPr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518060" y="16174952"/>
            <a:ext cx="577317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29391" y="15542881"/>
            <a:ext cx="576861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6650633" y="6508586"/>
            <a:ext cx="11892594"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6650633" y="5758641"/>
            <a:ext cx="118925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6650633" y="23714639"/>
            <a:ext cx="1189259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6650633" y="23047456"/>
            <a:ext cx="118925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892159" y="5758641"/>
            <a:ext cx="5766642"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892159" y="6508586"/>
            <a:ext cx="5766642"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18892159" y="15608744"/>
            <a:ext cx="5766642"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913086" y="16275927"/>
            <a:ext cx="5724789"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18892159" y="28580547"/>
            <a:ext cx="5766642"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18890715" y="29330961"/>
            <a:ext cx="576953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3219687" y="3498370"/>
            <a:ext cx="18752664"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51" hasCustomPrompt="1"/>
          </p:nvPr>
        </p:nvSpPr>
        <p:spPr>
          <a:xfrm>
            <a:off x="3219687" y="2218210"/>
            <a:ext cx="18752664" cy="1280160"/>
          </a:xfrm>
          <a:prstGeom prst="rect">
            <a:avLst/>
          </a:prstGeom>
        </p:spPr>
        <p:txBody>
          <a:bodyPr anchor="t" anchorCtr="1">
            <a:no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6" name="Text Placeholder 76"/>
          <p:cNvSpPr>
            <a:spLocks noGrp="1"/>
          </p:cNvSpPr>
          <p:nvPr>
            <p:ph type="body" sz="quarter" idx="178" hasCustomPrompt="1"/>
          </p:nvPr>
        </p:nvSpPr>
        <p:spPr>
          <a:xfrm>
            <a:off x="3219687" y="580236"/>
            <a:ext cx="18752664"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0" y="34957121"/>
            <a:ext cx="25192038"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079766" y="35321184"/>
            <a:ext cx="2211122" cy="2785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36" name="Rectangle 35"/>
          <p:cNvSpPr/>
          <p:nvPr userDrawn="1"/>
        </p:nvSpPr>
        <p:spPr>
          <a:xfrm>
            <a:off x="0" y="1207"/>
            <a:ext cx="25192038"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096" y="4886865"/>
            <a:ext cx="25185942"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572142" y="5749826"/>
            <a:ext cx="11844966" cy="2920729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12683490" y="5749826"/>
            <a:ext cx="11844966" cy="2920729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4" name="Table 63">
            <a:extLst>
              <a:ext uri="{FF2B5EF4-FFF2-40B4-BE49-F238E27FC236}">
                <a16:creationId xmlns:a16="http://schemas.microsoft.com/office/drawing/2014/main" id="{9EB8BB69-24F4-1043-95BC-7819F317D19F}"/>
              </a:ext>
            </a:extLst>
          </p:cNvPr>
          <p:cNvGraphicFramePr>
            <a:graphicFrameLocks noGrp="1"/>
          </p:cNvGraphicFramePr>
          <p:nvPr userDrawn="1">
            <p:extLst>
              <p:ext uri="{D42A27DB-BD31-4B8C-83A1-F6EECF244321}">
                <p14:modId xmlns:p14="http://schemas.microsoft.com/office/powerpoint/2010/main" val="4020684293"/>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10D81591-0634-0741-824B-C507C2EEB2CE}"/>
              </a:ext>
            </a:extLst>
          </p:cNvPr>
          <p:cNvGraphicFramePr>
            <a:graphicFrameLocks noGrp="1"/>
          </p:cNvGraphicFramePr>
          <p:nvPr userDrawn="1">
            <p:extLst>
              <p:ext uri="{D42A27DB-BD31-4B8C-83A1-F6EECF244321}">
                <p14:modId xmlns:p14="http://schemas.microsoft.com/office/powerpoint/2010/main" val="882771213"/>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 name="Rectangle 35"/>
          <p:cNvSpPr/>
          <p:nvPr userDrawn="1"/>
        </p:nvSpPr>
        <p:spPr>
          <a:xfrm rot="10800000">
            <a:off x="0" y="34957121"/>
            <a:ext cx="25192038"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0" y="1207"/>
            <a:ext cx="25192038"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6096" y="4886865"/>
            <a:ext cx="25185942"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571500" y="5749959"/>
            <a:ext cx="24063753" cy="2920716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4"/>
          <p:cNvSpPr txBox="1">
            <a:spLocks noChangeArrowheads="1"/>
          </p:cNvSpPr>
          <p:nvPr userDrawn="1"/>
        </p:nvSpPr>
        <p:spPr bwMode="auto">
          <a:xfrm>
            <a:off x="1079766" y="35321184"/>
            <a:ext cx="2211122" cy="2785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42" name="Table 41">
            <a:extLst>
              <a:ext uri="{FF2B5EF4-FFF2-40B4-BE49-F238E27FC236}">
                <a16:creationId xmlns:a16="http://schemas.microsoft.com/office/drawing/2014/main" id="{6F878620-3D48-4B43-8251-F60B7FB05D49}"/>
              </a:ext>
            </a:extLst>
          </p:cNvPr>
          <p:cNvGraphicFramePr>
            <a:graphicFrameLocks noGrp="1"/>
          </p:cNvGraphicFramePr>
          <p:nvPr userDrawn="1">
            <p:extLst>
              <p:ext uri="{D42A27DB-BD31-4B8C-83A1-F6EECF244321}">
                <p14:modId xmlns:p14="http://schemas.microsoft.com/office/powerpoint/2010/main" val="4020684293"/>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7D8EBE12-936F-724D-A85B-A1B4BC8D9C4A}"/>
              </a:ext>
            </a:extLst>
          </p:cNvPr>
          <p:cNvGraphicFramePr>
            <a:graphicFrameLocks noGrp="1"/>
          </p:cNvGraphicFramePr>
          <p:nvPr userDrawn="1">
            <p:extLst>
              <p:ext uri="{D42A27DB-BD31-4B8C-83A1-F6EECF244321}">
                <p14:modId xmlns:p14="http://schemas.microsoft.com/office/powerpoint/2010/main" val="882771213"/>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258B82-3AB6-FA4A-A80F-84CF8EC7FD6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E5BE33D-D308-D540-8D82-2B6A2E922F97}"/>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61A1EBA-83C7-6849-8711-6BAACFFF0BD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A256A72C-0CDD-DC43-AEF7-33585B29D041}"/>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34CD1E79-B20F-D54F-9B95-B02F07BEB8C8}"/>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0EB34BE2-E112-D643-9B96-F949C2D55C79}"/>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5B4EFA07-88C2-504E-90FE-D2B64B60B81D}"/>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39900255-30A8-034D-8593-6F7CF854EC08}"/>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01F0F627-AEC3-AB48-B61D-BE40675A1A07}"/>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DA1B32F3-7245-E944-839C-D31B3874EFFE}"/>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200DEBA8-8798-294B-881A-1517963D4A3D}"/>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676E3BE9-8FC2-2A49-9B88-3D9C285E8E6B}"/>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9BBE7451-CE05-2144-8DF1-294206BD536C}"/>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962428796"/>
      </p:ext>
    </p:extLst>
  </p:cSld>
  <p:clrMapOvr>
    <a:masterClrMapping/>
  </p:clrMapOvr>
</p:sld>
</file>

<file path=ppt/theme/theme1.xml><?xml version="1.0" encoding="utf-8"?>
<a:theme xmlns:a="http://schemas.openxmlformats.org/drawingml/2006/main" name="PosterPresentations.com-70CMx10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253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PosterPresentations.com-70CMx100CM</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24</cp:revision>
  <dcterms:created xsi:type="dcterms:W3CDTF">2012-02-10T00:10:15Z</dcterms:created>
  <dcterms:modified xsi:type="dcterms:W3CDTF">2019-08-09T22:39:43Z</dcterms:modified>
</cp:coreProperties>
</file>