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53">
          <p15:clr>
            <a:srgbClr val="A4A3A4"/>
          </p15:clr>
        </p15:guide>
        <p15:guide id="2" orient="horz" pos="265">
          <p15:clr>
            <a:srgbClr val="A4A3A4"/>
          </p15:clr>
        </p15:guide>
        <p15:guide id="3" orient="horz" pos="18541">
          <p15:clr>
            <a:srgbClr val="A4A3A4"/>
          </p15:clr>
        </p15:guide>
        <p15:guide id="4" orient="horz">
          <p15:clr>
            <a:srgbClr val="A4A3A4"/>
          </p15:clr>
        </p15:guide>
        <p15:guide id="5" pos="131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21" autoAdjust="0"/>
    <p:restoredTop sz="94694" autoAdjust="0"/>
  </p:normalViewPr>
  <p:slideViewPr>
    <p:cSldViewPr snapToGrid="0" snapToObjects="1" showGuides="1">
      <p:cViewPr varScale="1">
        <p:scale>
          <a:sx n="26" d="100"/>
          <a:sy n="26" d="100"/>
        </p:scale>
        <p:origin x="3920" y="304"/>
      </p:cViewPr>
      <p:guideLst>
        <p:guide orient="horz" pos="3053"/>
        <p:guide orient="horz" pos="265"/>
        <p:guide orient="horz" pos="18541"/>
        <p:guide orient="horz"/>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8/9/19</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80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404020"/>
            <a:ext cx="490073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449463" y="4842926"/>
            <a:ext cx="4896865" cy="553829"/>
          </a:xfrm>
          <a:prstGeom prst="rect">
            <a:avLst/>
          </a:prstGeom>
          <a:noFill/>
        </p:spPr>
        <p:txBody>
          <a:bodyPr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add) ABSTRACT</a:t>
            </a:r>
          </a:p>
        </p:txBody>
      </p:sp>
      <p:sp>
        <p:nvSpPr>
          <p:cNvPr id="19" name="Text Placeholder 3"/>
          <p:cNvSpPr>
            <a:spLocks noGrp="1"/>
          </p:cNvSpPr>
          <p:nvPr>
            <p:ph type="body" sz="quarter" idx="19" hasCustomPrompt="1"/>
          </p:nvPr>
        </p:nvSpPr>
        <p:spPr>
          <a:xfrm>
            <a:off x="439841" y="13602881"/>
            <a:ext cx="4901505"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449461" y="13071318"/>
            <a:ext cx="4897637"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5646479" y="5396720"/>
            <a:ext cx="1009697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5646481" y="4842926"/>
            <a:ext cx="10096977"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5646481" y="19943639"/>
            <a:ext cx="1009697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5646481" y="19382548"/>
            <a:ext cx="10096977"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16044385" y="4842926"/>
            <a:ext cx="489595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16044385" y="5404020"/>
            <a:ext cx="4895959"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16041612" y="13126708"/>
            <a:ext cx="489595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16073011" y="13687799"/>
            <a:ext cx="4860425"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16044385" y="24050024"/>
            <a:ext cx="4895959" cy="553829"/>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add)  CONTACT</a:t>
            </a:r>
          </a:p>
        </p:txBody>
      </p:sp>
      <p:sp>
        <p:nvSpPr>
          <p:cNvPr id="30" name="Text Placeholder 3"/>
          <p:cNvSpPr>
            <a:spLocks noGrp="1"/>
          </p:cNvSpPr>
          <p:nvPr>
            <p:ph type="body" sz="quarter" idx="30" hasCustomPrompt="1"/>
          </p:nvPr>
        </p:nvSpPr>
        <p:spPr>
          <a:xfrm>
            <a:off x="16035023" y="24659708"/>
            <a:ext cx="4898411" cy="634878"/>
          </a:xfrm>
          <a:prstGeom prst="rect">
            <a:avLst/>
          </a:prstGeom>
        </p:spPr>
        <p:txBody>
          <a:bodyPr wrap="square" lIns="158267" tIns="158267" rIns="158267" bIns="158267">
            <a:spAutoFit/>
          </a:bodyPr>
          <a:lstStyle>
            <a:lvl1pPr marL="47625" indent="-47625">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Enter your text here</a:t>
            </a:r>
          </a:p>
        </p:txBody>
      </p:sp>
      <p:sp>
        <p:nvSpPr>
          <p:cNvPr id="84"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85"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6" name="Text Placeholder 76"/>
          <p:cNvSpPr>
            <a:spLocks noGrp="1"/>
          </p:cNvSpPr>
          <p:nvPr>
            <p:ph type="body" sz="quarter" idx="178" hasCustomPrompt="1"/>
          </p:nvPr>
        </p:nvSpPr>
        <p:spPr>
          <a:xfrm>
            <a:off x="2890078" y="384186"/>
            <a:ext cx="15608232" cy="1886907"/>
          </a:xfrm>
          <a:prstGeom prst="rect">
            <a:avLst/>
          </a:prstGeom>
        </p:spPr>
        <p:txBody>
          <a:bodyPr lIns="54681" tIns="27341" rIns="54681" bIns="27341" anchor="t" anchorCtr="1">
            <a:normAutofit/>
          </a:bodyPr>
          <a:lstStyle>
            <a:lvl1pPr marL="0" indent="0" algn="ctr">
              <a:buFontTx/>
              <a:buNone/>
              <a:defRPr sz="80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hyperlink" Target="https://www.posterpresentations.com/how-to-change-the-research-poster-template-colors.html" TargetMode="External"/><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 name="Rectangle 39"/>
          <p:cNvSpPr/>
          <p:nvPr userDrawn="1"/>
        </p:nvSpPr>
        <p:spPr>
          <a:xfrm rot="10800000">
            <a:off x="0" y="29232596"/>
            <a:ext cx="21388388"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
        <p:nvSpPr>
          <p:cNvPr id="36" name="Rectangle 35"/>
          <p:cNvSpPr/>
          <p:nvPr userDrawn="1"/>
        </p:nvSpPr>
        <p:spPr>
          <a:xfrm>
            <a:off x="0" y="1207"/>
            <a:ext cx="21388388"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5449" y="4203278"/>
            <a:ext cx="21393837" cy="240363"/>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420770" y="4830140"/>
            <a:ext cx="10123698" cy="24598611"/>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userDrawn="1"/>
        </p:nvSpPr>
        <p:spPr>
          <a:xfrm>
            <a:off x="10816428" y="4830140"/>
            <a:ext cx="10123698" cy="24598611"/>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4" name="Table 63">
            <a:extLst>
              <a:ext uri="{FF2B5EF4-FFF2-40B4-BE49-F238E27FC236}">
                <a16:creationId xmlns:a16="http://schemas.microsoft.com/office/drawing/2014/main" id="{301311EB-4EE5-5F41-9F8A-89F202E9F1C5}"/>
              </a:ext>
            </a:extLst>
          </p:cNvPr>
          <p:cNvGraphicFramePr>
            <a:graphicFrameLocks noGrp="1"/>
          </p:cNvGraphicFramePr>
          <p:nvPr userDrawn="1">
            <p:extLst>
              <p:ext uri="{D42A27DB-BD31-4B8C-83A1-F6EECF244321}">
                <p14:modId xmlns:p14="http://schemas.microsoft.com/office/powerpoint/2010/main" val="2060074139"/>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22A69D97-3BC3-3C4B-961A-06D00C6A9832}"/>
              </a:ext>
            </a:extLst>
          </p:cNvPr>
          <p:cNvGraphicFramePr>
            <a:graphicFrameLocks noGrp="1"/>
          </p:cNvGraphicFramePr>
          <p:nvPr userDrawn="1">
            <p:extLst>
              <p:ext uri="{D42A27DB-BD31-4B8C-83A1-F6EECF244321}">
                <p14:modId xmlns:p14="http://schemas.microsoft.com/office/powerpoint/2010/main" val="2855451026"/>
              </p:ext>
            </p:extLst>
          </p:nvPr>
        </p:nvGraphicFramePr>
        <p:xfrm>
          <a:off x="21937684" y="-142032"/>
          <a:ext cx="8060660" cy="30764079"/>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950236">
                  <a:extLst>
                    <a:ext uri="{9D8B030D-6E8A-4147-A177-3AD203B41FA5}">
                      <a16:colId xmlns:a16="http://schemas.microsoft.com/office/drawing/2014/main" val="764104496"/>
                    </a:ext>
                  </a:extLst>
                </a:gridCol>
                <a:gridCol w="3947443">
                  <a:extLst>
                    <a:ext uri="{9D8B030D-6E8A-4147-A177-3AD203B41FA5}">
                      <a16:colId xmlns:a16="http://schemas.microsoft.com/office/drawing/2014/main" val="4164475170"/>
                    </a:ext>
                  </a:extLst>
                </a:gridCol>
              </a:tblGrid>
              <a:tr h="120572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93258">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308046">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69768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50856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679433">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36936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05907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824517">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6" name="Rectangle 35"/>
          <p:cNvSpPr/>
          <p:nvPr userDrawn="1"/>
        </p:nvSpPr>
        <p:spPr>
          <a:xfrm rot="10800000">
            <a:off x="0" y="29232596"/>
            <a:ext cx="21388388"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0" y="1207"/>
            <a:ext cx="21388388"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5449" y="4203278"/>
            <a:ext cx="21393837" cy="240363"/>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userDrawn="1"/>
        </p:nvSpPr>
        <p:spPr>
          <a:xfrm>
            <a:off x="429131" y="4835626"/>
            <a:ext cx="20511345" cy="24598611"/>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4"/>
          <p:cNvSpPr txBox="1">
            <a:spLocks noChangeArrowheads="1"/>
          </p:cNvSpPr>
          <p:nvPr userDrawn="1"/>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42" name="Table 41">
            <a:extLst>
              <a:ext uri="{FF2B5EF4-FFF2-40B4-BE49-F238E27FC236}">
                <a16:creationId xmlns:a16="http://schemas.microsoft.com/office/drawing/2014/main" id="{7B746D06-2C06-5246-B719-AE72E08EC000}"/>
              </a:ext>
            </a:extLst>
          </p:cNvPr>
          <p:cNvGraphicFramePr>
            <a:graphicFrameLocks noGrp="1"/>
          </p:cNvGraphicFramePr>
          <p:nvPr userDrawn="1">
            <p:extLst>
              <p:ext uri="{D42A27DB-BD31-4B8C-83A1-F6EECF244321}">
                <p14:modId xmlns:p14="http://schemas.microsoft.com/office/powerpoint/2010/main" val="2060074139"/>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3" name="Table 42">
            <a:extLst>
              <a:ext uri="{FF2B5EF4-FFF2-40B4-BE49-F238E27FC236}">
                <a16:creationId xmlns:a16="http://schemas.microsoft.com/office/drawing/2014/main" id="{43409961-8ED3-3343-883D-1BE871EC2FBD}"/>
              </a:ext>
            </a:extLst>
          </p:cNvPr>
          <p:cNvGraphicFramePr>
            <a:graphicFrameLocks noGrp="1"/>
          </p:cNvGraphicFramePr>
          <p:nvPr userDrawn="1">
            <p:extLst>
              <p:ext uri="{D42A27DB-BD31-4B8C-83A1-F6EECF244321}">
                <p14:modId xmlns:p14="http://schemas.microsoft.com/office/powerpoint/2010/main" val="3636806352"/>
              </p:ext>
            </p:extLst>
          </p:nvPr>
        </p:nvGraphicFramePr>
        <p:xfrm>
          <a:off x="21996996" y="0"/>
          <a:ext cx="8146844" cy="30244868"/>
        </p:xfrm>
        <a:graphic>
          <a:graphicData uri="http://schemas.openxmlformats.org/drawingml/2006/table">
            <a:tbl>
              <a:tblPr firstRow="1" bandRow="1">
                <a:tableStyleId>{5C22544A-7EE6-4342-B048-85BDC9FD1C3A}</a:tableStyleId>
              </a:tblPr>
              <a:tblGrid>
                <a:gridCol w="2878498">
                  <a:extLst>
                    <a:ext uri="{9D8B030D-6E8A-4147-A177-3AD203B41FA5}">
                      <a16:colId xmlns:a16="http://schemas.microsoft.com/office/drawing/2014/main" val="20000"/>
                    </a:ext>
                  </a:extLst>
                </a:gridCol>
                <a:gridCol w="1010003">
                  <a:extLst>
                    <a:ext uri="{9D8B030D-6E8A-4147-A177-3AD203B41FA5}">
                      <a16:colId xmlns:a16="http://schemas.microsoft.com/office/drawing/2014/main" val="997673227"/>
                    </a:ext>
                  </a:extLst>
                </a:gridCol>
                <a:gridCol w="4258343">
                  <a:extLst>
                    <a:ext uri="{9D8B030D-6E8A-4147-A177-3AD203B41FA5}">
                      <a16:colId xmlns:a16="http://schemas.microsoft.com/office/drawing/2014/main" val="20001"/>
                    </a:ext>
                  </a:extLst>
                </a:gridCol>
              </a:tblGrid>
              <a:tr h="1452319">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6509998">
                <a:tc gridSpan="2">
                  <a:txBody>
                    <a:bodyPr/>
                    <a:lstStyle/>
                    <a:p>
                      <a:endParaRPr lang="en-US" sz="1800" dirty="0">
                        <a:solidFill>
                          <a:srgbClr val="1F3A4E"/>
                        </a:solidFill>
                      </a:endParaRPr>
                    </a:p>
                  </a:txBody>
                  <a:tcPr marL="182880" marT="137160">
                    <a:blipFill rotWithShape="1">
                      <a:blip r:embed="rId7"/>
                      <a:stretch>
                        <a:fillRect/>
                      </a:stretch>
                    </a:blipFill>
                  </a:tcPr>
                </a:tc>
                <a:tc hMerge="1">
                  <a:txBody>
                    <a:bodyPr/>
                    <a:lstStyle/>
                    <a:p>
                      <a:endParaRPr lang="en-US" sz="2400" dirty="0">
                        <a:solidFill>
                          <a:srgbClr val="1F3A4E"/>
                        </a:solidFill>
                      </a:endParaRPr>
                    </a:p>
                  </a:txBody>
                  <a:tcPr marL="182880" marT="137160">
                    <a:blipFill rotWithShape="1">
                      <a:blip r:embed="rId7"/>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customize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manually change the colors of your poster's background, header and columns by going to VIEW &gt; SLIDE MASTER. On the left side of your screen select </a:t>
                      </a:r>
                      <a:r>
                        <a:rPr lang="en-US" sz="1600" b="0" baseline="0" dirty="0">
                          <a:solidFill>
                            <a:srgbClr val="D9D9D9"/>
                          </a:solidFill>
                          <a:latin typeface="Arial" panose="020B0604020202020204" pitchFamily="34" charset="0"/>
                          <a:cs typeface="Arial" panose="020B0604020202020204" pitchFamily="34" charset="0"/>
                        </a:rPr>
                        <a:t>the</a:t>
                      </a:r>
                      <a:r>
                        <a:rPr lang="en-US" sz="1800" b="0" baseline="0" dirty="0">
                          <a:solidFill>
                            <a:srgbClr val="D9D9D9"/>
                          </a:solidFill>
                          <a:latin typeface="Arial" panose="020B0604020202020204" pitchFamily="34" charset="0"/>
                          <a:cs typeface="Arial" panose="020B0604020202020204" pitchFamily="34" charset="0"/>
                        </a:rPr>
                        <a:t> background master where you can change the template background, column sizes, etc. </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rgbClr val="010101"/>
                    </a:solidFill>
                  </a:tcPr>
                </a:tc>
                <a:extLst>
                  <a:ext uri="{0D108BD9-81ED-4DB2-BD59-A6C34878D82A}">
                    <a16:rowId xmlns:a16="http://schemas.microsoft.com/office/drawing/2014/main" val="10001"/>
                  </a:ext>
                </a:extLst>
              </a:tr>
              <a:tr h="3548024">
                <a:tc gridSpan="2">
                  <a:txBody>
                    <a:bodyPr/>
                    <a:lstStyle/>
                    <a:p>
                      <a:endParaRPr lang="en-US" sz="1800" dirty="0">
                        <a:solidFill>
                          <a:srgbClr val="1F3A4E"/>
                        </a:solidFill>
                      </a:endParaRPr>
                    </a:p>
                  </a:txBody>
                  <a:tcPr marL="182880" marT="137160">
                    <a:blipFill rotWithShape="1">
                      <a:blip r:embed="rId8"/>
                      <a:stretch>
                        <a:fillRect/>
                      </a:stretch>
                    </a:blipFill>
                  </a:tcPr>
                </a:tc>
                <a:tc hMerge="1">
                  <a:txBody>
                    <a:bodyPr/>
                    <a:lstStyle/>
                    <a:p>
                      <a:endParaRPr lang="en-US" sz="2400" dirty="0">
                        <a:solidFill>
                          <a:srgbClr val="1F3A4E"/>
                        </a:solidFill>
                      </a:endParaRPr>
                    </a:p>
                  </a:txBody>
                  <a:tcPr marL="182880" marT="137160">
                    <a:blipFill rotWithShape="1">
                      <a:blip r:embed="rId8"/>
                      <a:stretch>
                        <a:fillRect/>
                      </a:stretch>
                    </a:blipFill>
                  </a:tcPr>
                </a:tc>
                <a:tc row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rgbClr val="010101"/>
                    </a:solidFill>
                  </a:tcPr>
                </a:tc>
                <a:extLst>
                  <a:ext uri="{0D108BD9-81ED-4DB2-BD59-A6C34878D82A}">
                    <a16:rowId xmlns:a16="http://schemas.microsoft.com/office/drawing/2014/main" val="10004"/>
                  </a:ext>
                </a:extLst>
              </a:tr>
              <a:tr h="471039">
                <a:tc gridSpan="2">
                  <a:txBody>
                    <a:bodyPr/>
                    <a:lstStyle/>
                    <a:p>
                      <a:endParaRPr lang="en-US" sz="1800" dirty="0">
                        <a:solidFill>
                          <a:srgbClr val="1F3A4E"/>
                        </a:solidFill>
                      </a:endParaRPr>
                    </a:p>
                  </a:txBody>
                  <a:tcPr marL="182880" marT="137160">
                    <a:solidFill>
                      <a:schemeClr val="tx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2357863565"/>
                  </a:ext>
                </a:extLst>
              </a:tr>
              <a:tr h="428070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a:solidFill>
                            <a:srgbClr val="D9D9D9"/>
                          </a:solidFill>
                          <a:latin typeface="Arial" panose="020B0604020202020204" pitchFamily="34" charset="0"/>
                          <a:cs typeface="Arial" panose="020B0604020202020204" pitchFamily="34" charset="0"/>
                        </a:rPr>
                        <a:t>The Quick Start</a:t>
                      </a:r>
                      <a:r>
                        <a:rPr lang="en-US" sz="1800" baseline="0" noProof="0">
                          <a:solidFill>
                            <a:srgbClr val="D9D9D9"/>
                          </a:solidFill>
                          <a:latin typeface="Arial" panose="020B0604020202020204" pitchFamily="34" charset="0"/>
                          <a:cs typeface="Arial" panose="020B0604020202020204" pitchFamily="34" charset="0"/>
                        </a:rPr>
                        <a:t> Guides</a:t>
                      </a:r>
                      <a:r>
                        <a:rPr lang="en-US" sz="1800" noProof="0">
                          <a:solidFill>
                            <a:srgbClr val="D9D9D9"/>
                          </a:solidFill>
                          <a:latin typeface="Arial" panose="020B0604020202020204" pitchFamily="34" charset="0"/>
                          <a:cs typeface="Arial" panose="020B0604020202020204" pitchFamily="34" charset="0"/>
                        </a:rPr>
                        <a:t> </a:t>
                      </a:r>
                      <a:r>
                        <a:rPr lang="en-US" sz="1800" u="sng" noProof="0">
                          <a:solidFill>
                            <a:srgbClr val="D9D9D9"/>
                          </a:solidFill>
                          <a:latin typeface="Arial" panose="020B0604020202020204" pitchFamily="34" charset="0"/>
                          <a:cs typeface="Arial" panose="020B0604020202020204" pitchFamily="34" charset="0"/>
                        </a:rPr>
                        <a:t>are outside the template’s printable area</a:t>
                      </a:r>
                      <a:r>
                        <a:rPr lang="en-US" sz="1800" noProof="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a:solidFill>
                            <a:srgbClr val="D9D9D9"/>
                          </a:solidFill>
                          <a:latin typeface="Arial" panose="020B0604020202020204" pitchFamily="34" charset="0"/>
                          <a:cs typeface="Arial" panose="020B0604020202020204" pitchFamily="34" charset="0"/>
                        </a:rPr>
                        <a:t>To hide the guides click on the </a:t>
                      </a:r>
                      <a:r>
                        <a:rPr lang="en-US" sz="1800" b="1" baseline="0" noProof="0">
                          <a:solidFill>
                            <a:srgbClr val="D9D9D9"/>
                          </a:solidFill>
                          <a:latin typeface="Arial" panose="020B0604020202020204" pitchFamily="34" charset="0"/>
                          <a:cs typeface="Arial" panose="020B0604020202020204" pitchFamily="34" charset="0"/>
                        </a:rPr>
                        <a:t>Home</a:t>
                      </a:r>
                      <a:r>
                        <a:rPr lang="en-US" sz="1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a:solidFill>
                            <a:srgbClr val="D9D9D9"/>
                          </a:solidFill>
                          <a:latin typeface="Arial" panose="020B0604020202020204" pitchFamily="34" charset="0"/>
                          <a:cs typeface="Arial" panose="020B0604020202020204" pitchFamily="34" charset="0"/>
                        </a:rPr>
                        <a:t>Layout</a:t>
                      </a:r>
                      <a:r>
                        <a:rPr lang="en-US" sz="1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a:solidFill>
                            <a:srgbClr val="D9D9D9"/>
                          </a:solidFill>
                          <a:latin typeface="Arial" panose="020B0604020202020204" pitchFamily="34" charset="0"/>
                          <a:cs typeface="Arial" panose="020B0604020202020204" pitchFamily="34" charset="0"/>
                        </a:rPr>
                        <a:t>Without Guides </a:t>
                      </a:r>
                      <a:r>
                        <a:rPr lang="en-US" sz="1800" b="0" baseline="0" noProof="0">
                          <a:solidFill>
                            <a:srgbClr val="D9D9D9"/>
                          </a:solidFill>
                          <a:latin typeface="Arial" panose="020B0604020202020204" pitchFamily="34" charset="0"/>
                          <a:cs typeface="Arial" panose="020B0604020202020204" pitchFamily="34" charset="0"/>
                        </a:rPr>
                        <a:t>layout</a:t>
                      </a:r>
                      <a:r>
                        <a:rPr lang="en-US" sz="1800" baseline="0" noProof="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38823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126702">
                <a:tc gridSpan="2">
                  <a:txBody>
                    <a:bodyPr/>
                    <a:lstStyle/>
                    <a:p>
                      <a:r>
                        <a:rPr lang="en-US" sz="2000" b="1" dirty="0">
                          <a:solidFill>
                            <a:srgbClr val="FFC000"/>
                          </a:solidFill>
                          <a:latin typeface="Arial" panose="020B0604020202020204" pitchFamily="34" charset="0"/>
                          <a:cs typeface="Arial" panose="020B0604020202020204" pitchFamily="34" charset="0"/>
                        </a:rPr>
                        <a:t>How to</a:t>
                      </a:r>
                      <a:r>
                        <a:rPr lang="en-US" sz="2000" b="1" baseline="0" dirty="0">
                          <a:solidFill>
                            <a:srgbClr val="FFC000"/>
                          </a:solidFill>
                          <a:latin typeface="Arial" panose="020B0604020202020204" pitchFamily="34" charset="0"/>
                          <a:cs typeface="Arial" panose="020B0604020202020204" pitchFamily="34" charset="0"/>
                        </a:rPr>
                        <a:t> preview your poster prior to printing</a:t>
                      </a:r>
                      <a:endParaRPr lang="en-US" sz="2000" b="1" dirty="0">
                        <a:solidFill>
                          <a:srgbClr val="FFC000"/>
                        </a:solidFill>
                        <a:latin typeface="Arial" panose="020B0604020202020204" pitchFamily="34" charset="0"/>
                        <a:cs typeface="Arial" panose="020B0604020202020204" pitchFamily="34" charset="0"/>
                      </a:endParaRPr>
                    </a:p>
                    <a:p>
                      <a:r>
                        <a:rPr lang="en-US" sz="1800" dirty="0">
                          <a:solidFill>
                            <a:srgbClr val="D9D9D9"/>
                          </a:solidFill>
                          <a:latin typeface="Arial" panose="020B0604020202020204" pitchFamily="34" charset="0"/>
                          <a:cs typeface="Arial" panose="020B0604020202020204" pitchFamily="34" charset="0"/>
                        </a:rPr>
                        <a:t>You can preview your poster at any time by pressing the </a:t>
                      </a:r>
                      <a:r>
                        <a:rPr lang="en-US" sz="1800" dirty="0">
                          <a:solidFill>
                            <a:srgbClr val="FFC000"/>
                          </a:solidFill>
                          <a:latin typeface="Arial" panose="020B0604020202020204" pitchFamily="34" charset="0"/>
                          <a:cs typeface="Arial" panose="020B0604020202020204" pitchFamily="34" charset="0"/>
                        </a:rPr>
                        <a:t>F5 key</a:t>
                      </a:r>
                      <a:r>
                        <a:rPr lang="en-US" sz="1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800" dirty="0">
                          <a:solidFill>
                            <a:srgbClr val="FFC000"/>
                          </a:solidFill>
                          <a:latin typeface="Arial" panose="020B0604020202020204" pitchFamily="34" charset="0"/>
                          <a:cs typeface="Arial" panose="020B0604020202020204" pitchFamily="34" charset="0"/>
                        </a:rPr>
                        <a:t>ESC key </a:t>
                      </a:r>
                      <a:r>
                        <a:rPr lang="en-US" sz="1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2400" dirty="0">
                        <a:solidFill>
                          <a:srgbClr val="1F3A4E"/>
                        </a:solidFill>
                      </a:endParaRPr>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469160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Choose the poster type that best suits your needs and submit your order. 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120209">
                <a:tc gridSpan="3">
                  <a:txBody>
                    <a:bodyPr/>
                    <a:lstStyle/>
                    <a:p>
                      <a:endParaRPr lang="en-US" sz="18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8"/>
                  </a:ext>
                </a:extLst>
              </a:tr>
              <a:tr h="2656036">
                <a:tc>
                  <a:txBody>
                    <a:bodyPr/>
                    <a:lstStyle/>
                    <a:p>
                      <a:pPr>
                        <a:lnSpc>
                          <a:spcPts val="2600"/>
                        </a:lnSpc>
                      </a:pPr>
                      <a:r>
                        <a:rPr lang="en-US" sz="1600" dirty="0">
                          <a:solidFill>
                            <a:schemeClr val="bg1">
                              <a:lumMod val="85000"/>
                            </a:schemeClr>
                          </a:solidFill>
                          <a:latin typeface="Arial"/>
                          <a:cs typeface="Arial"/>
                        </a:rPr>
                        <a:t>© 2019</a:t>
                      </a:r>
                      <a:r>
                        <a:rPr lang="en-US" sz="1600" baseline="0" dirty="0">
                          <a:solidFill>
                            <a:schemeClr val="bg1">
                              <a:lumMod val="85000"/>
                            </a:schemeClr>
                          </a:solidFill>
                          <a:latin typeface="Arial"/>
                          <a:cs typeface="Arial"/>
                        </a:rPr>
                        <a:t> </a:t>
                      </a:r>
                      <a:r>
                        <a:rPr lang="en-US" sz="1600" dirty="0" err="1">
                          <a:solidFill>
                            <a:schemeClr val="bg1">
                              <a:lumMod val="85000"/>
                            </a:schemeClr>
                          </a:solidFill>
                          <a:latin typeface="Arial"/>
                          <a:cs typeface="Arial"/>
                        </a:rPr>
                        <a:t>PosterPresentations.com</a:t>
                      </a:r>
                      <a:br>
                        <a:rPr lang="en-US" sz="1600" dirty="0">
                          <a:solidFill>
                            <a:schemeClr val="bg1">
                              <a:lumMod val="85000"/>
                            </a:schemeClr>
                          </a:solidFill>
                          <a:latin typeface="Arial"/>
                          <a:cs typeface="Arial"/>
                        </a:rPr>
                      </a:br>
                      <a:r>
                        <a:rPr lang="en-US" sz="1600" dirty="0">
                          <a:solidFill>
                            <a:schemeClr val="bg1">
                              <a:lumMod val="85000"/>
                            </a:schemeClr>
                          </a:solidFill>
                          <a:latin typeface="Arial"/>
                          <a:cs typeface="Arial"/>
                        </a:rPr>
                        <a:t>2117 Fourth Street ,</a:t>
                      </a:r>
                      <a:r>
                        <a:rPr lang="en-US" sz="1600" baseline="0" dirty="0">
                          <a:solidFill>
                            <a:schemeClr val="bg1">
                              <a:lumMod val="85000"/>
                            </a:schemeClr>
                          </a:solidFill>
                          <a:latin typeface="Arial"/>
                          <a:cs typeface="Arial"/>
                        </a:rPr>
                        <a:t> STE C        </a:t>
                      </a:r>
                    </a:p>
                    <a:p>
                      <a:pPr>
                        <a:lnSpc>
                          <a:spcPts val="2600"/>
                        </a:lnSpc>
                      </a:pPr>
                      <a:r>
                        <a:rPr lang="en-US" sz="1600" baseline="0" dirty="0">
                          <a:solidFill>
                            <a:schemeClr val="bg1">
                              <a:lumMod val="85000"/>
                            </a:schemeClr>
                          </a:solidFill>
                          <a:latin typeface="Arial"/>
                          <a:cs typeface="Arial"/>
                        </a:rPr>
                        <a:t>Berkeley CA 94710 USA</a:t>
                      </a:r>
                      <a:endParaRPr lang="en-US" sz="16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1400" dirty="0">
                        <a:solidFill>
                          <a:schemeClr val="bg1">
                            <a:lumMod val="85000"/>
                          </a:schemeClr>
                        </a:solidFill>
                        <a:latin typeface="Arial"/>
                        <a:cs typeface="Arial"/>
                      </a:endParaRPr>
                    </a:p>
                  </a:txBody>
                  <a:tcPr marL="182880" marT="137160">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FFC000"/>
                          </a:solidFill>
                          <a:latin typeface="Arial"/>
                          <a:cs typeface="Arial"/>
                        </a:rPr>
                        <a:t>https://</a:t>
                      </a:r>
                      <a:r>
                        <a:rPr lang="en-US" sz="2400" b="1" dirty="0" err="1">
                          <a:solidFill>
                            <a:srgbClr val="FFC000"/>
                          </a:solidFill>
                          <a:latin typeface="Arial"/>
                          <a:cs typeface="Arial"/>
                        </a:rPr>
                        <a:t>www.posterpresentations.com</a:t>
                      </a:r>
                      <a:r>
                        <a:rPr lang="en-US" sz="2400" b="1" dirty="0">
                          <a:solidFill>
                            <a:srgbClr val="FFC000"/>
                          </a:solidFill>
                          <a:latin typeface="Arial"/>
                          <a:cs typeface="Arial"/>
                        </a:rPr>
                        <a:t>/</a:t>
                      </a:r>
                      <a:r>
                        <a:rPr lang="en-US" sz="2400" b="1" dirty="0" err="1">
                          <a:solidFill>
                            <a:srgbClr val="FFC000"/>
                          </a:solidFill>
                          <a:latin typeface="Arial"/>
                          <a:cs typeface="Arial"/>
                        </a:rPr>
                        <a:t>helpdesk.html</a:t>
                      </a:r>
                      <a:endParaRPr lang="en-US" sz="2400" b="1" dirty="0">
                        <a:solidFill>
                          <a:srgbClr val="FFC000"/>
                        </a:solidFill>
                        <a:latin typeface="Arial"/>
                        <a:cs typeface="Arial"/>
                      </a:endParaRPr>
                    </a:p>
                  </a:txBody>
                  <a:tcPr marL="182880" marT="137160">
                    <a:solidFill>
                      <a:srgbClr val="010101"/>
                    </a:solidFill>
                  </a:tcPr>
                </a:tc>
                <a:extLst>
                  <a:ext uri="{0D108BD9-81ED-4DB2-BD59-A6C34878D82A}">
                    <a16:rowId xmlns:a16="http://schemas.microsoft.com/office/drawing/2014/main" val="10009"/>
                  </a:ext>
                </a:extLst>
              </a:tr>
            </a:tbl>
          </a:graphicData>
        </a:graphic>
      </p:graphicFrame>
      <p:graphicFrame>
        <p:nvGraphicFramePr>
          <p:cNvPr id="9" name="Table 8">
            <a:extLst>
              <a:ext uri="{FF2B5EF4-FFF2-40B4-BE49-F238E27FC236}">
                <a16:creationId xmlns:a16="http://schemas.microsoft.com/office/drawing/2014/main" id="{FF72EE5C-0CE7-8A4E-94EE-E185A1753B70}"/>
              </a:ext>
            </a:extLst>
          </p:cNvPr>
          <p:cNvGraphicFramePr>
            <a:graphicFrameLocks noGrp="1"/>
          </p:cNvGraphicFramePr>
          <p:nvPr userDrawn="1">
            <p:extLst>
              <p:ext uri="{D42A27DB-BD31-4B8C-83A1-F6EECF244321}">
                <p14:modId xmlns:p14="http://schemas.microsoft.com/office/powerpoint/2010/main" val="2855451026"/>
              </p:ext>
            </p:extLst>
          </p:nvPr>
        </p:nvGraphicFramePr>
        <p:xfrm>
          <a:off x="21937684" y="-142032"/>
          <a:ext cx="8060660" cy="30764079"/>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950236">
                  <a:extLst>
                    <a:ext uri="{9D8B030D-6E8A-4147-A177-3AD203B41FA5}">
                      <a16:colId xmlns:a16="http://schemas.microsoft.com/office/drawing/2014/main" val="764104496"/>
                    </a:ext>
                  </a:extLst>
                </a:gridCol>
                <a:gridCol w="3947443">
                  <a:extLst>
                    <a:ext uri="{9D8B030D-6E8A-4147-A177-3AD203B41FA5}">
                      <a16:colId xmlns:a16="http://schemas.microsoft.com/office/drawing/2014/main" val="4164475170"/>
                    </a:ext>
                  </a:extLst>
                </a:gridCol>
              </a:tblGrid>
              <a:tr h="120572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93258">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11">
                            <a:extLst>
                              <a:ext uri="{A12FA001-AC4F-418D-AE19-62706E023703}">
                                <ahyp:hlinkClr xmlns:ahyp="http://schemas.microsoft.com/office/drawing/2018/hyperlinkcolor"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308046">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69768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50856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679433">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36936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059070">
                <a:tc gridSpan="3">
                  <a:txBody>
                    <a:bodyPr/>
                    <a:lstStyle/>
                    <a:p>
                      <a:endParaRPr lang="en-US" sz="18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824517">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ext Placeholder 231"/>
          <p:cNvSpPr>
            <a:spLocks noGrp="1"/>
          </p:cNvSpPr>
          <p:nvPr>
            <p:ph type="body" sz="quarter" idx="10"/>
          </p:nvPr>
        </p:nvSpPr>
        <p:spPr/>
        <p:txBody>
          <a:bodyPr/>
          <a:lstStyle/>
          <a:p>
            <a:endParaRPr lang="en-US"/>
          </a:p>
        </p:txBody>
      </p:sp>
      <p:sp>
        <p:nvSpPr>
          <p:cNvPr id="233" name="Text Placeholder 232"/>
          <p:cNvSpPr>
            <a:spLocks noGrp="1"/>
          </p:cNvSpPr>
          <p:nvPr>
            <p:ph type="body" sz="quarter" idx="11"/>
          </p:nvPr>
        </p:nvSpPr>
        <p:spPr/>
        <p:txBody>
          <a:bodyPr/>
          <a:lstStyle/>
          <a:p>
            <a:endParaRPr lang="en-US"/>
          </a:p>
        </p:txBody>
      </p:sp>
      <p:sp>
        <p:nvSpPr>
          <p:cNvPr id="236" name="Text Placeholder 235"/>
          <p:cNvSpPr>
            <a:spLocks noGrp="1"/>
          </p:cNvSpPr>
          <p:nvPr>
            <p:ph type="body" sz="quarter" idx="20"/>
          </p:nvPr>
        </p:nvSpPr>
        <p:spPr/>
        <p:txBody>
          <a:bodyPr/>
          <a:lstStyle/>
          <a:p>
            <a:endParaRPr lang="en-US"/>
          </a:p>
        </p:txBody>
      </p:sp>
      <p:sp>
        <p:nvSpPr>
          <p:cNvPr id="237" name="Text Placeholder 236"/>
          <p:cNvSpPr>
            <a:spLocks noGrp="1"/>
          </p:cNvSpPr>
          <p:nvPr>
            <p:ph type="body" sz="quarter" idx="25"/>
          </p:nvPr>
        </p:nvSpPr>
        <p:spPr/>
        <p:txBody>
          <a:bodyPr/>
          <a:lstStyle/>
          <a:p>
            <a:endParaRPr lang="en-US"/>
          </a:p>
        </p:txBody>
      </p:sp>
      <p:sp>
        <p:nvSpPr>
          <p:cNvPr id="238" name="Text Placeholder 237"/>
          <p:cNvSpPr>
            <a:spLocks noGrp="1"/>
          </p:cNvSpPr>
          <p:nvPr>
            <p:ph type="body" sz="quarter" idx="26"/>
          </p:nvPr>
        </p:nvSpPr>
        <p:spPr/>
        <p:txBody>
          <a:bodyPr/>
          <a:lstStyle/>
          <a:p>
            <a:endParaRPr lang="en-US"/>
          </a:p>
        </p:txBody>
      </p:sp>
      <p:sp>
        <p:nvSpPr>
          <p:cNvPr id="239" name="Text Placeholder 238"/>
          <p:cNvSpPr>
            <a:spLocks noGrp="1"/>
          </p:cNvSpPr>
          <p:nvPr>
            <p:ph type="body" sz="quarter" idx="27"/>
          </p:nvPr>
        </p:nvSpPr>
        <p:spPr/>
        <p:txBody>
          <a:bodyPr/>
          <a:lstStyle/>
          <a:p>
            <a:endParaRPr lang="en-US"/>
          </a:p>
        </p:txBody>
      </p:sp>
      <p:sp>
        <p:nvSpPr>
          <p:cNvPr id="240" name="Text Placeholder 239"/>
          <p:cNvSpPr>
            <a:spLocks noGrp="1"/>
          </p:cNvSpPr>
          <p:nvPr>
            <p:ph type="body" sz="quarter" idx="28"/>
          </p:nvPr>
        </p:nvSpPr>
        <p:spPr/>
        <p:txBody>
          <a:bodyPr/>
          <a:lstStyle/>
          <a:p>
            <a:endParaRPr lang="en-US"/>
          </a:p>
        </p:txBody>
      </p:sp>
      <p:sp>
        <p:nvSpPr>
          <p:cNvPr id="241" name="Text Placeholder 240"/>
          <p:cNvSpPr>
            <a:spLocks noGrp="1"/>
          </p:cNvSpPr>
          <p:nvPr>
            <p:ph type="body" sz="quarter" idx="29"/>
          </p:nvPr>
        </p:nvSpPr>
        <p:spPr/>
        <p:txBody>
          <a:bodyPr/>
          <a:lstStyle/>
          <a:p>
            <a:endParaRPr lang="en-US"/>
          </a:p>
        </p:txBody>
      </p:sp>
      <p:sp>
        <p:nvSpPr>
          <p:cNvPr id="242" name="Text Placeholder 241"/>
          <p:cNvSpPr>
            <a:spLocks noGrp="1"/>
          </p:cNvSpPr>
          <p:nvPr>
            <p:ph type="body" sz="quarter" idx="30"/>
          </p:nvPr>
        </p:nvSpPr>
        <p:spPr/>
        <p:txBody>
          <a:bodyPr/>
          <a:lstStyle/>
          <a:p>
            <a:endParaRPr lang="en-US"/>
          </a:p>
        </p:txBody>
      </p:sp>
      <p:sp>
        <p:nvSpPr>
          <p:cNvPr id="244" name="Text Placeholder 243"/>
          <p:cNvSpPr>
            <a:spLocks noGrp="1"/>
          </p:cNvSpPr>
          <p:nvPr>
            <p:ph type="body" sz="quarter" idx="96"/>
          </p:nvPr>
        </p:nvSpPr>
        <p:spPr/>
        <p:txBody>
          <a:bodyPr/>
          <a:lstStyle/>
          <a:p>
            <a:endParaRPr lang="en-US"/>
          </a:p>
        </p:txBody>
      </p:sp>
      <p:sp>
        <p:nvSpPr>
          <p:cNvPr id="281" name="Text Placeholder 280"/>
          <p:cNvSpPr>
            <a:spLocks noGrp="1"/>
          </p:cNvSpPr>
          <p:nvPr>
            <p:ph type="body" sz="quarter" idx="150"/>
          </p:nvPr>
        </p:nvSpPr>
        <p:spPr/>
        <p:txBody>
          <a:bodyPr/>
          <a:lstStyle/>
          <a:p>
            <a:endParaRPr lang="en-US">
              <a:solidFill>
                <a:schemeClr val="accent5">
                  <a:lumMod val="50000"/>
                </a:schemeClr>
              </a:solidFill>
            </a:endParaRPr>
          </a:p>
        </p:txBody>
      </p:sp>
      <p:sp>
        <p:nvSpPr>
          <p:cNvPr id="282" name="Text Placeholder 281"/>
          <p:cNvSpPr>
            <a:spLocks noGrp="1"/>
          </p:cNvSpPr>
          <p:nvPr>
            <p:ph type="body" sz="quarter" idx="151"/>
          </p:nvPr>
        </p:nvSpPr>
        <p:spPr/>
        <p:txBody>
          <a:bodyPr/>
          <a:lstStyle/>
          <a:p>
            <a:endParaRPr lang="en-US">
              <a:solidFill>
                <a:schemeClr val="accent5">
                  <a:lumMod val="50000"/>
                </a:schemeClr>
              </a:solidFill>
            </a:endParaRPr>
          </a:p>
        </p:txBody>
      </p:sp>
      <p:sp>
        <p:nvSpPr>
          <p:cNvPr id="283" name="Text Placeholder 282"/>
          <p:cNvSpPr>
            <a:spLocks noGrp="1"/>
          </p:cNvSpPr>
          <p:nvPr>
            <p:ph type="body" sz="quarter" idx="153"/>
          </p:nvPr>
        </p:nvSpPr>
        <p:spPr>
          <a:xfrm>
            <a:off x="2890078" y="551858"/>
            <a:ext cx="15608232" cy="1886907"/>
          </a:xfrm>
        </p:spPr>
        <p:txBody>
          <a:bodyPr>
            <a:normAutofit/>
          </a:bodyPr>
          <a:lstStyle/>
          <a:p>
            <a:endParaRPr lang="en-US" sz="9600" b="1">
              <a:solidFill>
                <a:schemeClr val="accent5">
                  <a:lumMod val="50000"/>
                </a:schemeClr>
              </a:solidFill>
            </a:endParaRPr>
          </a:p>
        </p:txBody>
      </p:sp>
    </p:spTree>
    <p:extLst>
      <p:ext uri="{BB962C8B-B14F-4D97-AF65-F5344CB8AC3E}">
        <p14:creationId xmlns:p14="http://schemas.microsoft.com/office/powerpoint/2010/main" val="3742088974"/>
      </p:ext>
    </p:extLst>
  </p:cSld>
  <p:clrMapOvr>
    <a:masterClrMapping/>
  </p:clrMapOvr>
</p:sld>
</file>

<file path=ppt/theme/theme1.xml><?xml version="1.0" encoding="utf-8"?>
<a:theme xmlns:a="http://schemas.openxmlformats.org/drawingml/2006/main" name="PosterPresentations.com-100CMx140C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98</TotalTime>
  <Words>1</Words>
  <Application>Microsoft Macintosh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PosterPresentations.com-100CMx140CM</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27</cp:revision>
  <dcterms:created xsi:type="dcterms:W3CDTF">2012-02-10T00:21:22Z</dcterms:created>
  <dcterms:modified xsi:type="dcterms:W3CDTF">2019-08-09T22:43:21Z</dcterms:modified>
</cp:coreProperties>
</file>