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Lst>
  <p:notesMasterIdLst>
    <p:notesMasterId r:id="rId5"/>
  </p:notesMasterIdLst>
  <p:handoutMasterIdLst>
    <p:handoutMasterId r:id="rId6"/>
  </p:handoutMasterIdLst>
  <p:sldIdLst>
    <p:sldId id="257" r:id="rId4"/>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581">
          <p15:clr>
            <a:srgbClr val="A4A3A4"/>
          </p15:clr>
        </p15:guide>
        <p15:guide id="6" pos="27069">
          <p15:clr>
            <a:srgbClr val="A4A3A4"/>
          </p15:clr>
        </p15:guide>
        <p15:guide id="7" pos="2074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94694" autoAdjust="0"/>
  </p:normalViewPr>
  <p:slideViewPr>
    <p:cSldViewPr snapToGrid="0" snapToObjects="1" showGuides="1">
      <p:cViewPr varScale="1">
        <p:scale>
          <a:sx n="24" d="100"/>
          <a:sy n="24" d="100"/>
        </p:scale>
        <p:origin x="2400" y="240"/>
      </p:cViewPr>
      <p:guideLst>
        <p:guide orient="horz" pos="3318"/>
        <p:guide orient="horz" pos="288"/>
        <p:guide orient="horz" pos="20160"/>
        <p:guide orient="horz"/>
        <p:guide pos="581"/>
        <p:guide pos="27069"/>
        <p:guide pos="2074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8/7/20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8/7/20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456271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6" y="6295353"/>
            <a:ext cx="13591277"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922338" y="5431995"/>
            <a:ext cx="13573126"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22338" y="18240478"/>
            <a:ext cx="1359286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942080" y="17409229"/>
            <a:ext cx="1357312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5154276" y="2159508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54276" y="20739663"/>
            <a:ext cx="13571534"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5162215" y="6295353"/>
            <a:ext cx="13571534"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54277" y="5431995"/>
            <a:ext cx="13579475"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9395741" y="5431995"/>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9395741" y="6295353"/>
            <a:ext cx="13576029"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395741" y="17377122"/>
            <a:ext cx="13576029" cy="754045"/>
          </a:xfrm>
          <a:prstGeom prst="rect">
            <a:avLst/>
          </a:prstGeom>
          <a:noFill/>
        </p:spPr>
        <p:txBody>
          <a:bodyPr wrap="square" lIns="91436" tIns="91436" rIns="91436" bIns="91436" anchor="ctr" anchorCtr="0">
            <a:spAutoFit/>
          </a:bodyPr>
          <a:lstStyle>
            <a:lvl1pPr marL="0" indent="0" algn="ctr">
              <a:buNone/>
              <a:tabLst/>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9390710" y="18157350"/>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395741" y="25845657"/>
            <a:ext cx="13576029"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9395742" y="26625887"/>
            <a:ext cx="13581061" cy="861752"/>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31" name="TextBox 30"/>
          <p:cNvSpPr txBox="1"/>
          <p:nvPr userDrawn="1"/>
        </p:nvSpPr>
        <p:spPr>
          <a:xfrm>
            <a:off x="14272591" y="9899374"/>
            <a:ext cx="4134679" cy="477054"/>
          </a:xfrm>
          <a:prstGeom prst="rect">
            <a:avLst/>
          </a:prstGeom>
          <a:noFill/>
        </p:spPr>
        <p:txBody>
          <a:bodyPr wrap="square" rtlCol="0">
            <a:spAutoFit/>
          </a:bodyPr>
          <a:lstStyle/>
          <a:p>
            <a:endParaRPr lang="en-US" sz="2500" dirty="0">
              <a:solidFill>
                <a:schemeClr val="accent5">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904188" y="6212225"/>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922341" y="5348867"/>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902598" y="15043762"/>
            <a:ext cx="100584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922339"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1587163" y="6204287"/>
            <a:ext cx="2072004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11587164" y="5348867"/>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11587164" y="21896538"/>
            <a:ext cx="20720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11587162" y="21074746"/>
            <a:ext cx="20720050"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32905536" y="5348867"/>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32905536" y="6212225"/>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32905536"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32905536"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32905536" y="25669876"/>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32905536" y="26436774"/>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anose="02020603050405020304" pitchFamily="18" charset="0"/>
                <a:cs typeface="Times New Roman" panose="02020603050405020304"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Enter your text here</a:t>
            </a:r>
          </a:p>
        </p:txBody>
      </p:sp>
      <p:sp>
        <p:nvSpPr>
          <p:cNvPr id="64"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54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65"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66"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96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8" name="Rectangle 67"/>
          <p:cNvSpPr/>
          <p:nvPr userDrawn="1"/>
        </p:nvSpPr>
        <p:spPr>
          <a:xfrm rot="10800000">
            <a:off x="0"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userDrawn="1"/>
        </p:nvSpPr>
        <p:spPr>
          <a:xfrm>
            <a:off x="446073" y="5475145"/>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userDrawn="1"/>
        </p:nvSpPr>
        <p:spPr>
          <a:xfrm>
            <a:off x="11428937" y="5475142"/>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22411801" y="5475143"/>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userDrawn="1"/>
        </p:nvSpPr>
        <p:spPr>
          <a:xfrm>
            <a:off x="33394664" y="5475144"/>
            <a:ext cx="10058400"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36"/>
          <p:cNvSpPr>
            <a:spLocks noChangeArrowheads="1"/>
          </p:cNvSpPr>
          <p:nvPr/>
        </p:nvSpPr>
        <p:spPr bwMode="auto">
          <a:xfrm>
            <a:off x="0" y="0"/>
            <a:ext cx="43891200" cy="4800600"/>
          </a:xfrm>
          <a:prstGeom prst="rect">
            <a:avLst/>
          </a:prstGeom>
          <a:noFill/>
          <a:ln w="9525">
            <a:noFill/>
            <a:miter lim="800000"/>
            <a:headEnd/>
            <a:tailEnd/>
          </a:ln>
          <a:effectLst/>
        </p:spPr>
        <p:txBody>
          <a:bodyPr wrap="none" lIns="91436" tIns="45717" rIns="91436" bIns="45717" anchor="ctr"/>
          <a:lstStyle/>
          <a:p>
            <a:pPr>
              <a:defRPr/>
            </a:pPr>
            <a:endParaRPr lang="en-US" dirty="0"/>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6" name="Rectangle 5"/>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5E7E35C1-C5E6-D449-BDEC-ABC64AD5AC16}"/>
              </a:ext>
            </a:extLst>
          </p:cNvPr>
          <p:cNvGraphicFramePr>
            <a:graphicFrameLocks noGrp="1"/>
          </p:cNvGraphicFramePr>
          <p:nvPr userDrawn="1">
            <p:extLst>
              <p:ext uri="{D42A27DB-BD31-4B8C-83A1-F6EECF244321}">
                <p14:modId xmlns:p14="http://schemas.microsoft.com/office/powerpoint/2010/main" val="122335393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A320BF44-9B9A-C84B-83BB-0BF518EB46F3}"/>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ectangle 39"/>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cxnSp>
        <p:nvCxnSpPr>
          <p:cNvPr id="38" name="Straight Connector 37"/>
          <p:cNvCxnSpPr/>
          <p:nvPr/>
        </p:nvCxnSpPr>
        <p:spPr>
          <a:xfrm flipV="1">
            <a:off x="-13946601" y="11526118"/>
            <a:ext cx="13577436" cy="81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9" name="Rectangle 38"/>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userDrawn="1"/>
        </p:nvSpPr>
        <p:spPr>
          <a:xfrm>
            <a:off x="29382628" y="5392017"/>
            <a:ext cx="13577436" cy="26757874"/>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156882" y="5370818"/>
            <a:ext cx="13577436" cy="26779073"/>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userDrawn="1"/>
        </p:nvSpPr>
        <p:spPr>
          <a:xfrm>
            <a:off x="931136" y="5413216"/>
            <a:ext cx="13577436" cy="26736675"/>
          </a:xfrm>
          <a:prstGeom prst="roundRect">
            <a:avLst>
              <a:gd name="adj" fmla="val 195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Table 12">
            <a:extLst>
              <a:ext uri="{FF2B5EF4-FFF2-40B4-BE49-F238E27FC236}">
                <a16:creationId xmlns:a16="http://schemas.microsoft.com/office/drawing/2014/main" id="{C75130E6-6704-644C-A719-D96EFFB272F3}"/>
              </a:ext>
            </a:extLst>
          </p:cNvPr>
          <p:cNvGraphicFramePr>
            <a:graphicFrameLocks noGrp="1"/>
          </p:cNvGraphicFramePr>
          <p:nvPr userDrawn="1">
            <p:extLst>
              <p:ext uri="{D42A27DB-BD31-4B8C-83A1-F6EECF244321}">
                <p14:modId xmlns:p14="http://schemas.microsoft.com/office/powerpoint/2010/main" val="122335393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2" name="Table 11">
            <a:extLst>
              <a:ext uri="{FF2B5EF4-FFF2-40B4-BE49-F238E27FC236}">
                <a16:creationId xmlns:a16="http://schemas.microsoft.com/office/drawing/2014/main" id="{2381AE59-5942-394D-8867-C092283E8235}"/>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484177" y="32232601"/>
            <a:ext cx="2514600" cy="336819"/>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37" name="Rectangle 36"/>
          <p:cNvSpPr/>
          <p:nvPr userDrawn="1"/>
        </p:nvSpPr>
        <p:spPr>
          <a:xfrm rot="10800000">
            <a:off x="-6419" y="31869601"/>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0" y="-55065"/>
            <a:ext cx="43891200" cy="1042617"/>
          </a:xfrm>
          <a:prstGeom prst="rect">
            <a:avLst/>
          </a:prstGeom>
          <a:gradFill flip="none" rotWithShape="1">
            <a:gsLst>
              <a:gs pos="0">
                <a:schemeClr val="accent1">
                  <a:tint val="66000"/>
                  <a:satMod val="160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6096" y="4742487"/>
            <a:ext cx="43891200" cy="274521"/>
          </a:xfrm>
          <a:prstGeom prst="rect">
            <a:avLst/>
          </a:prstGeom>
          <a:gradFill>
            <a:gsLst>
              <a:gs pos="100000">
                <a:srgbClr val="DAE9F6"/>
              </a:gs>
              <a:gs pos="0">
                <a:schemeClr val="accent1">
                  <a:tint val="66000"/>
                  <a:satMod val="160000"/>
                </a:schemeClr>
              </a:gs>
              <a:gs pos="51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4"/>
          <p:cNvSpPr txBox="1">
            <a:spLocks noChangeArrowheads="1"/>
          </p:cNvSpPr>
          <p:nvPr userDrawn="1"/>
        </p:nvSpPr>
        <p:spPr bwMode="auto">
          <a:xfrm>
            <a:off x="1484177" y="32306273"/>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11" name="Table 10">
            <a:extLst>
              <a:ext uri="{FF2B5EF4-FFF2-40B4-BE49-F238E27FC236}">
                <a16:creationId xmlns:a16="http://schemas.microsoft.com/office/drawing/2014/main" id="{C1C9EC77-7FF5-5E4F-9D40-E8ECD338CE67}"/>
              </a:ext>
            </a:extLst>
          </p:cNvPr>
          <p:cNvGraphicFramePr>
            <a:graphicFrameLocks noGrp="1"/>
          </p:cNvGraphicFramePr>
          <p:nvPr userDrawn="1">
            <p:extLst>
              <p:ext uri="{D42A27DB-BD31-4B8C-83A1-F6EECF244321}">
                <p14:modId xmlns:p14="http://schemas.microsoft.com/office/powerpoint/2010/main" val="122335393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standard screen size (4:3 Ratio) virtual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Virtual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Standard Size</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(4:3 Ratio)</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FFC000"/>
                          </a:solidFill>
                          <a:latin typeface="Arial" panose="020B0604020202020204" pitchFamily="34" charset="0"/>
                          <a:cs typeface="Arial" panose="020B0604020202020204" pitchFamily="34" charset="0"/>
                        </a:rPr>
                        <a:t>36 tall x 48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9" name="Table 8">
            <a:extLst>
              <a:ext uri="{FF2B5EF4-FFF2-40B4-BE49-F238E27FC236}">
                <a16:creationId xmlns:a16="http://schemas.microsoft.com/office/drawing/2014/main" id="{8EA12BE2-365E-9447-A07A-009B23598B4B}"/>
              </a:ext>
            </a:extLst>
          </p:cNvPr>
          <p:cNvGraphicFramePr>
            <a:graphicFrameLocks noGrp="1"/>
          </p:cNvGraphicFramePr>
          <p:nvPr userDrawn="1">
            <p:extLst>
              <p:ext uri="{D42A27DB-BD31-4B8C-83A1-F6EECF244321}">
                <p14:modId xmlns:p14="http://schemas.microsoft.com/office/powerpoint/2010/main" val="141159618"/>
              </p:ext>
            </p:extLst>
          </p:nvPr>
        </p:nvGraphicFramePr>
        <p:xfrm>
          <a:off x="44635119" y="14098"/>
          <a:ext cx="9619281" cy="32847657"/>
        </p:xfrm>
        <a:graphic>
          <a:graphicData uri="http://schemas.openxmlformats.org/drawingml/2006/table">
            <a:tbl>
              <a:tblPr firstRow="1" bandRow="1">
                <a:tableStyleId>{5C22544A-7EE6-4342-B048-85BDC9FD1C3A}</a:tableStyleId>
              </a:tblPr>
              <a:tblGrid>
                <a:gridCol w="3585856">
                  <a:extLst>
                    <a:ext uri="{9D8B030D-6E8A-4147-A177-3AD203B41FA5}">
                      <a16:colId xmlns:a16="http://schemas.microsoft.com/office/drawing/2014/main" val="20000"/>
                    </a:ext>
                  </a:extLst>
                </a:gridCol>
                <a:gridCol w="1199648">
                  <a:extLst>
                    <a:ext uri="{9D8B030D-6E8A-4147-A177-3AD203B41FA5}">
                      <a16:colId xmlns:a16="http://schemas.microsoft.com/office/drawing/2014/main" val="997673227"/>
                    </a:ext>
                  </a:extLst>
                </a:gridCol>
                <a:gridCol w="4833777">
                  <a:extLst>
                    <a:ext uri="{9D8B030D-6E8A-4147-A177-3AD203B41FA5}">
                      <a16:colId xmlns:a16="http://schemas.microsoft.com/office/drawing/2014/main" val="4164475170"/>
                    </a:ext>
                  </a:extLst>
                </a:gridCol>
              </a:tblGrid>
              <a:tr h="1296236">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076923">
                <a:tc gridSpan="3">
                  <a:txBody>
                    <a:bodyPr/>
                    <a:lstStyle/>
                    <a:p>
                      <a:pPr algn="l"/>
                      <a:r>
                        <a:rPr lang="en-US" sz="29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2854805">
                <a:tc gridSpan="3">
                  <a:txBody>
                    <a:bodyPr/>
                    <a:lstStyle/>
                    <a:p>
                      <a:r>
                        <a:rPr lang="en-US" sz="29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8600"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35361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391719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672668">
                <a:tc gridSpan="2">
                  <a:txBody>
                    <a:bodyPr/>
                    <a:lstStyle/>
                    <a:p>
                      <a:r>
                        <a:rPr lang="en-US" sz="2900" b="1" dirty="0">
                          <a:solidFill>
                            <a:srgbClr val="FFC000"/>
                          </a:solidFill>
                          <a:latin typeface="Arial" panose="020B0604020202020204" pitchFamily="34" charset="0"/>
                          <a:cs typeface="Arial" panose="020B0604020202020204" pitchFamily="34" charset="0"/>
                        </a:rPr>
                        <a:t>How to</a:t>
                      </a:r>
                      <a:r>
                        <a:rPr lang="en-US" sz="2900" b="1" baseline="0" dirty="0">
                          <a:solidFill>
                            <a:srgbClr val="FFC000"/>
                          </a:solidFill>
                          <a:latin typeface="Arial" panose="020B0604020202020204" pitchFamily="34" charset="0"/>
                          <a:cs typeface="Arial" panose="020B0604020202020204" pitchFamily="34" charset="0"/>
                        </a:rPr>
                        <a:t> preview your poster prior to presenting</a:t>
                      </a:r>
                      <a:endParaRPr lang="en-US" sz="29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86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17437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807340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dirty="0">
                          <a:solidFill>
                            <a:srgbClr val="FFC000"/>
                          </a:solidFill>
                          <a:latin typeface="Arial"/>
                          <a:cs typeface="Arial"/>
                        </a:rPr>
                        <a:t>Publish, present virtually, share, and discuss!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Submit your poster and add it to the Research Poster Virtual Library.</a:t>
                      </a:r>
                      <a:br>
                        <a:rPr lang="en-US" sz="2400" b="0" noProof="0" dirty="0">
                          <a:solidFill>
                            <a:srgbClr val="FFC000"/>
                          </a:solidFill>
                          <a:latin typeface="Arial"/>
                          <a:cs typeface="Arial"/>
                        </a:rPr>
                      </a:br>
                      <a:br>
                        <a:rPr lang="en-US" sz="2400" b="0" noProof="0" dirty="0">
                          <a:solidFill>
                            <a:srgbClr val="FFC000"/>
                          </a:solidFill>
                          <a:latin typeface="Arial"/>
                          <a:cs typeface="Arial"/>
                        </a:rPr>
                      </a:br>
                      <a:r>
                        <a:rPr lang="en-US" sz="2400" b="1" noProof="0" dirty="0">
                          <a:solidFill>
                            <a:srgbClr val="FFC000"/>
                          </a:solidFill>
                          <a:latin typeface="Arial"/>
                          <a:cs typeface="Arial"/>
                        </a:rPr>
                        <a:t>Continuous global reach</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Share your research with thousands of students, educators, scientists, and researchers from all over the United States and the World.</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Full-featured poster showcase included</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Convenience for presenter groups and conference coordinators </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0" noProof="0" dirty="0">
                          <a:solidFill>
                            <a:schemeClr val="bg1"/>
                          </a:solidFill>
                          <a:latin typeface="Arial"/>
                          <a:cs typeface="Arial"/>
                        </a:rPr>
                        <a:t>Published posters can easily be presented at virtual conferences. Perfect solution for organizers of meetings and conferences.</a:t>
                      </a:r>
                      <a:br>
                        <a:rPr lang="en-US" sz="2400" b="0" noProof="0" dirty="0">
                          <a:solidFill>
                            <a:srgbClr val="FFC000"/>
                          </a:solidFill>
                          <a:latin typeface="Arial"/>
                          <a:cs typeface="Arial"/>
                        </a:rPr>
                      </a:br>
                      <a:endParaRPr lang="en-US" sz="2400" b="0" noProof="0" dirty="0">
                        <a:solidFill>
                          <a:srgbClr val="FFC000"/>
                        </a:solidFill>
                        <a:latin typeface="Arial"/>
                        <a:cs typeface="Arial"/>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900" b="1" noProof="0" dirty="0">
                          <a:solidFill>
                            <a:srgbClr val="FFC000"/>
                          </a:solidFill>
                          <a:latin typeface="Arial"/>
                          <a:cs typeface="Arial"/>
                        </a:rPr>
                        <a:t>https://</a:t>
                      </a:r>
                      <a:r>
                        <a:rPr lang="en-US" sz="2900" b="1" noProof="0" dirty="0" err="1">
                          <a:solidFill>
                            <a:srgbClr val="FFC000"/>
                          </a:solidFill>
                          <a:latin typeface="Arial"/>
                          <a:cs typeface="Arial"/>
                        </a:rPr>
                        <a:t>www.PosterPresentations.com</a:t>
                      </a:r>
                      <a:r>
                        <a:rPr lang="en-US" sz="2900" b="1" noProof="0" dirty="0">
                          <a:solidFill>
                            <a:srgbClr val="FFC000"/>
                          </a:solidFill>
                          <a:latin typeface="Arial"/>
                          <a:cs typeface="Arial"/>
                        </a:rPr>
                        <a:t>/research</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1" noProof="0" dirty="0">
                        <a:solidFill>
                          <a:srgbClr val="FFC000"/>
                        </a:solidFill>
                        <a:latin typeface="Arial"/>
                        <a:cs typeface="Arial"/>
                      </a:endParaRPr>
                    </a:p>
                  </a:txBody>
                  <a:tcPr marL="182880" marT="137160">
                    <a:solidFill>
                      <a:srgbClr val="00336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8051497"/>
                  </a:ext>
                </a:extLst>
              </a:tr>
              <a:tr h="1176075">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500444">
                <a:tc>
                  <a:txBody>
                    <a:bodyPr/>
                    <a:lstStyle/>
                    <a:p>
                      <a:pPr>
                        <a:lnSpc>
                          <a:spcPts val="2600"/>
                        </a:lnSpc>
                      </a:pPr>
                      <a:r>
                        <a:rPr lang="en-US" sz="2100" dirty="0">
                          <a:solidFill>
                            <a:schemeClr val="bg1">
                              <a:lumMod val="85000"/>
                            </a:schemeClr>
                          </a:solidFill>
                          <a:latin typeface="Arial"/>
                          <a:cs typeface="Arial"/>
                        </a:rPr>
                        <a:t>© 2020</a:t>
                      </a:r>
                      <a:r>
                        <a:rPr lang="en-US" sz="2100" baseline="0" dirty="0">
                          <a:solidFill>
                            <a:schemeClr val="bg1">
                              <a:lumMod val="85000"/>
                            </a:schemeClr>
                          </a:solidFill>
                          <a:latin typeface="Arial"/>
                          <a:cs typeface="Arial"/>
                        </a:rPr>
                        <a:t> </a:t>
                      </a:r>
                      <a:r>
                        <a:rPr lang="en-US" sz="2100" dirty="0" err="1">
                          <a:solidFill>
                            <a:schemeClr val="bg1">
                              <a:lumMod val="85000"/>
                            </a:schemeClr>
                          </a:solidFill>
                          <a:latin typeface="Arial"/>
                          <a:cs typeface="Arial"/>
                        </a:rPr>
                        <a:t>PosterPresentations.com</a:t>
                      </a:r>
                      <a:br>
                        <a:rPr lang="en-US" sz="2100" dirty="0">
                          <a:solidFill>
                            <a:schemeClr val="bg1">
                              <a:lumMod val="85000"/>
                            </a:schemeClr>
                          </a:solidFill>
                          <a:latin typeface="Arial"/>
                          <a:cs typeface="Arial"/>
                        </a:rPr>
                      </a:br>
                      <a:r>
                        <a:rPr lang="en-US" sz="2100" dirty="0">
                          <a:solidFill>
                            <a:schemeClr val="bg1">
                              <a:lumMod val="85000"/>
                            </a:schemeClr>
                          </a:solidFill>
                          <a:latin typeface="Arial"/>
                          <a:cs typeface="Arial"/>
                        </a:rPr>
                        <a:t>2117 Fourth Street ,</a:t>
                      </a:r>
                      <a:r>
                        <a:rPr lang="en-US" sz="2100" baseline="0" dirty="0">
                          <a:solidFill>
                            <a:schemeClr val="bg1">
                              <a:lumMod val="85000"/>
                            </a:schemeClr>
                          </a:solidFill>
                          <a:latin typeface="Arial"/>
                          <a:cs typeface="Arial"/>
                        </a:rPr>
                        <a:t> STE C        </a:t>
                      </a:r>
                    </a:p>
                    <a:p>
                      <a:pPr>
                        <a:lnSpc>
                          <a:spcPts val="2600"/>
                        </a:lnSpc>
                      </a:pPr>
                      <a:r>
                        <a:rPr lang="en-US" sz="2100" baseline="0" dirty="0">
                          <a:solidFill>
                            <a:schemeClr val="bg1">
                              <a:lumMod val="85000"/>
                            </a:schemeClr>
                          </a:solidFill>
                          <a:latin typeface="Arial"/>
                          <a:cs typeface="Arial"/>
                        </a:rPr>
                        <a:t>Berkeley CA 94710 USA</a:t>
                      </a:r>
                      <a:endParaRPr lang="en-US" sz="21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20"/>
          </p:nvPr>
        </p:nvSpPr>
        <p:spPr/>
        <p:txBody>
          <a:bodyPr/>
          <a:lstStyle/>
          <a:p>
            <a:endParaRPr lang="en-US"/>
          </a:p>
        </p:txBody>
      </p:sp>
      <p:sp>
        <p:nvSpPr>
          <p:cNvPr id="5" name="Text Placeholder 4"/>
          <p:cNvSpPr>
            <a:spLocks noGrp="1"/>
          </p:cNvSpPr>
          <p:nvPr>
            <p:ph type="body" sz="quarter" idx="21"/>
          </p:nvPr>
        </p:nvSpPr>
        <p:spPr/>
        <p:txBody>
          <a:bodyPr/>
          <a:lstStyle/>
          <a:p>
            <a:endParaRPr lang="en-US"/>
          </a:p>
        </p:txBody>
      </p:sp>
      <p:sp>
        <p:nvSpPr>
          <p:cNvPr id="6" name="Text Placeholder 5"/>
          <p:cNvSpPr>
            <a:spLocks noGrp="1"/>
          </p:cNvSpPr>
          <p:nvPr>
            <p:ph type="body" sz="quarter" idx="22"/>
          </p:nvPr>
        </p:nvSpPr>
        <p:spPr/>
        <p:txBody>
          <a:bodyPr/>
          <a:lstStyle/>
          <a:p>
            <a:endParaRPr lang="en-US"/>
          </a:p>
        </p:txBody>
      </p:sp>
      <p:sp>
        <p:nvSpPr>
          <p:cNvPr id="7" name="Text Placeholder 6"/>
          <p:cNvSpPr>
            <a:spLocks noGrp="1"/>
          </p:cNvSpPr>
          <p:nvPr>
            <p:ph type="body" sz="quarter" idx="23"/>
          </p:nvPr>
        </p:nvSpPr>
        <p:spPr/>
        <p:txBody>
          <a:bodyPr/>
          <a:lstStyle/>
          <a:p>
            <a:endParaRPr lang="en-US"/>
          </a:p>
        </p:txBody>
      </p:sp>
      <p:sp>
        <p:nvSpPr>
          <p:cNvPr id="8" name="Text Placeholder 7"/>
          <p:cNvSpPr>
            <a:spLocks noGrp="1"/>
          </p:cNvSpPr>
          <p:nvPr>
            <p:ph type="body" sz="quarter" idx="24"/>
          </p:nvPr>
        </p:nvSpPr>
        <p:spPr/>
        <p:txBody>
          <a:bodyPr/>
          <a:lstStyle/>
          <a:p>
            <a:endParaRPr lang="en-US"/>
          </a:p>
        </p:txBody>
      </p:sp>
      <p:sp>
        <p:nvSpPr>
          <p:cNvPr id="9" name="Text Placeholder 8"/>
          <p:cNvSpPr>
            <a:spLocks noGrp="1"/>
          </p:cNvSpPr>
          <p:nvPr>
            <p:ph type="body" sz="quarter" idx="25"/>
          </p:nvPr>
        </p:nvSpPr>
        <p:spPr/>
        <p:txBody>
          <a:bodyPr/>
          <a:lstStyle/>
          <a:p>
            <a:endParaRPr lang="en-US"/>
          </a:p>
        </p:txBody>
      </p:sp>
      <p:sp>
        <p:nvSpPr>
          <p:cNvPr id="10" name="Text Placeholder 9"/>
          <p:cNvSpPr>
            <a:spLocks noGrp="1"/>
          </p:cNvSpPr>
          <p:nvPr>
            <p:ph type="body" sz="quarter" idx="26"/>
          </p:nvPr>
        </p:nvSpPr>
        <p:spPr/>
        <p:txBody>
          <a:bodyPr/>
          <a:lstStyle/>
          <a:p>
            <a:endParaRPr lang="en-US"/>
          </a:p>
        </p:txBody>
      </p:sp>
      <p:sp>
        <p:nvSpPr>
          <p:cNvPr id="11" name="Text Placeholder 10"/>
          <p:cNvSpPr>
            <a:spLocks noGrp="1"/>
          </p:cNvSpPr>
          <p:nvPr>
            <p:ph type="body" sz="quarter" idx="27"/>
          </p:nvPr>
        </p:nvSpPr>
        <p:spPr/>
        <p:txBody>
          <a:bodyPr/>
          <a:lstStyle/>
          <a:p>
            <a:endParaRPr lang="en-US"/>
          </a:p>
        </p:txBody>
      </p:sp>
      <p:sp>
        <p:nvSpPr>
          <p:cNvPr id="12" name="Text Placeholder 11"/>
          <p:cNvSpPr>
            <a:spLocks noGrp="1"/>
          </p:cNvSpPr>
          <p:nvPr>
            <p:ph type="body" sz="quarter" idx="28"/>
          </p:nvPr>
        </p:nvSpPr>
        <p:spPr/>
        <p:txBody>
          <a:bodyPr/>
          <a:lstStyle/>
          <a:p>
            <a:endParaRPr lang="en-US"/>
          </a:p>
        </p:txBody>
      </p:sp>
      <p:sp>
        <p:nvSpPr>
          <p:cNvPr id="13" name="Text Placeholder 12"/>
          <p:cNvSpPr>
            <a:spLocks noGrp="1"/>
          </p:cNvSpPr>
          <p:nvPr>
            <p:ph type="body" sz="quarter" idx="29"/>
          </p:nvPr>
        </p:nvSpPr>
        <p:spPr/>
        <p:txBody>
          <a:bodyPr/>
          <a:lstStyle/>
          <a:p>
            <a:endParaRPr lang="en-US"/>
          </a:p>
        </p:txBody>
      </p:sp>
      <p:sp>
        <p:nvSpPr>
          <p:cNvPr id="14" name="Text Placeholder 13"/>
          <p:cNvSpPr>
            <a:spLocks noGrp="1"/>
          </p:cNvSpPr>
          <p:nvPr>
            <p:ph type="body" sz="quarter" idx="30"/>
          </p:nvPr>
        </p:nvSpPr>
        <p:spPr/>
        <p:txBody>
          <a:bodyPr/>
          <a:lstStyle/>
          <a:p>
            <a:endParaRPr lang="en-US"/>
          </a:p>
        </p:txBody>
      </p:sp>
      <p:sp>
        <p:nvSpPr>
          <p:cNvPr id="15" name="Text Placeholder 14"/>
          <p:cNvSpPr>
            <a:spLocks noGrp="1"/>
          </p:cNvSpPr>
          <p:nvPr>
            <p:ph type="body" sz="quarter" idx="96"/>
          </p:nvPr>
        </p:nvSpPr>
        <p:spPr/>
        <p:txBody>
          <a:bodyPr/>
          <a:lstStyle/>
          <a:p>
            <a:endParaRPr lang="en-US"/>
          </a:p>
        </p:txBody>
      </p:sp>
      <p:sp>
        <p:nvSpPr>
          <p:cNvPr id="16" name="Text Placeholder 15"/>
          <p:cNvSpPr>
            <a:spLocks noGrp="1"/>
          </p:cNvSpPr>
          <p:nvPr>
            <p:ph type="body" sz="quarter" idx="150"/>
          </p:nvPr>
        </p:nvSpPr>
        <p:spPr/>
        <p:txBody>
          <a:bodyPr/>
          <a:lstStyle/>
          <a:p>
            <a:endParaRPr lang="en-US"/>
          </a:p>
        </p:txBody>
      </p:sp>
      <p:sp>
        <p:nvSpPr>
          <p:cNvPr id="17" name="Text Placeholder 16"/>
          <p:cNvSpPr>
            <a:spLocks noGrp="1"/>
          </p:cNvSpPr>
          <p:nvPr>
            <p:ph type="body" sz="quarter" idx="151"/>
          </p:nvPr>
        </p:nvSpPr>
        <p:spPr/>
        <p:txBody>
          <a:bodyPr>
            <a:normAutofit lnSpcReduction="10000"/>
          </a:bodyPr>
          <a:lstStyle/>
          <a:p>
            <a:endParaRPr lang="en-US"/>
          </a:p>
        </p:txBody>
      </p:sp>
      <p:sp>
        <p:nvSpPr>
          <p:cNvPr id="18" name="Text Placeholder 17"/>
          <p:cNvSpPr>
            <a:spLocks noGrp="1"/>
          </p:cNvSpPr>
          <p:nvPr>
            <p:ph type="body" sz="quarter" idx="153"/>
          </p:nvPr>
        </p:nvSpPr>
        <p:spPr/>
        <p:txBody>
          <a:bodyPr>
            <a:normAutofit/>
          </a:bodyPr>
          <a:lstStyle/>
          <a:p>
            <a:endParaRPr lang="en-US"/>
          </a:p>
        </p:txBody>
      </p:sp>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V2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36x48-Template-V2b</Template>
  <TotalTime>791</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Arial Black</vt:lpstr>
      <vt:lpstr>Calibri</vt:lpstr>
      <vt:lpstr>Times New Roman</vt:lpstr>
      <vt:lpstr>Trebuchet MS</vt:lpstr>
      <vt:lpstr>36x48-Template-V2b</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Station 5</cp:lastModifiedBy>
  <cp:revision>62</cp:revision>
  <dcterms:created xsi:type="dcterms:W3CDTF">2012-02-03T19:11:35Z</dcterms:created>
  <dcterms:modified xsi:type="dcterms:W3CDTF">2020-08-07T22:17:01Z</dcterms:modified>
</cp:coreProperties>
</file>