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8" r:id="rId3"/>
  </p:sldIdLst>
  <p:sldSz cx="359997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047">
          <p15:clr>
            <a:srgbClr val="A4A3A4"/>
          </p15:clr>
        </p15:guide>
        <p15:guide id="4" orient="horz">
          <p15:clr>
            <a:srgbClr val="A4A3A4"/>
          </p15:clr>
        </p15:guide>
        <p15:guide id="5" pos="477">
          <p15:clr>
            <a:srgbClr val="A4A3A4"/>
          </p15:clr>
        </p15:guide>
        <p15:guide id="6" pos="222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830" autoAdjust="0"/>
  </p:normalViewPr>
  <p:slideViewPr>
    <p:cSldViewPr snapToGrid="0" snapToObjects="1" showGuides="1">
      <p:cViewPr varScale="1">
        <p:scale>
          <a:sx n="22" d="100"/>
          <a:sy n="22" d="100"/>
        </p:scale>
        <p:origin x="3448" y="328"/>
      </p:cViewPr>
      <p:guideLst>
        <p:guide orient="horz" pos="22047"/>
        <p:guide orient="horz"/>
        <p:guide pos="477"/>
        <p:guide pos="22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x100CM template - Two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278914"/>
            <a:ext cx="26270902" cy="1280160"/>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1998754"/>
            <a:ext cx="26270902" cy="1280160"/>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360781"/>
            <a:ext cx="26270902" cy="1637973"/>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00x100CM template - 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0B4FCB2D-46E2-1946-B22B-FD1C2B5F3304}"/>
              </a:ext>
            </a:extLst>
          </p:cNvPr>
          <p:cNvSpPr>
            <a:spLocks noGrp="1"/>
          </p:cNvSpPr>
          <p:nvPr>
            <p:ph type="body" sz="quarter" idx="150" hasCustomPrompt="1"/>
          </p:nvPr>
        </p:nvSpPr>
        <p:spPr>
          <a:xfrm>
            <a:off x="4864418" y="3278914"/>
            <a:ext cx="26270902" cy="1280160"/>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32968290-24CC-0349-A9C7-A478D5CBFEAC}"/>
              </a:ext>
            </a:extLst>
          </p:cNvPr>
          <p:cNvSpPr>
            <a:spLocks noGrp="1"/>
          </p:cNvSpPr>
          <p:nvPr>
            <p:ph type="body" sz="quarter" idx="151" hasCustomPrompt="1"/>
          </p:nvPr>
        </p:nvSpPr>
        <p:spPr>
          <a:xfrm>
            <a:off x="4864418" y="1998754"/>
            <a:ext cx="26270902" cy="1280160"/>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77FA7A6C-2DDB-9841-AA79-A85D6B70A32B}"/>
              </a:ext>
            </a:extLst>
          </p:cNvPr>
          <p:cNvSpPr>
            <a:spLocks noGrp="1"/>
          </p:cNvSpPr>
          <p:nvPr>
            <p:ph type="body" sz="quarter" idx="153" hasCustomPrompt="1"/>
          </p:nvPr>
        </p:nvSpPr>
        <p:spPr>
          <a:xfrm>
            <a:off x="4864418" y="360781"/>
            <a:ext cx="26270902" cy="1637973"/>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7752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Two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3011EAE8-A5B1-B944-A37F-0A319F27486D}"/>
              </a:ext>
            </a:extLst>
          </p:cNvPr>
          <p:cNvSpPr>
            <a:spLocks noGrp="1"/>
          </p:cNvSpPr>
          <p:nvPr>
            <p:ph type="body" sz="quarter" idx="150" hasCustomPrompt="1"/>
          </p:nvPr>
        </p:nvSpPr>
        <p:spPr>
          <a:xfrm>
            <a:off x="4864418" y="3278914"/>
            <a:ext cx="26270902" cy="1280160"/>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9F58F293-8E53-6643-8F76-25098534482D}"/>
              </a:ext>
            </a:extLst>
          </p:cNvPr>
          <p:cNvSpPr>
            <a:spLocks noGrp="1"/>
          </p:cNvSpPr>
          <p:nvPr>
            <p:ph type="body" sz="quarter" idx="151" hasCustomPrompt="1"/>
          </p:nvPr>
        </p:nvSpPr>
        <p:spPr>
          <a:xfrm>
            <a:off x="4864418" y="1998754"/>
            <a:ext cx="26270902" cy="1280160"/>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576675F7-C9EA-0C44-8361-3E7F8EAE2A38}"/>
              </a:ext>
            </a:extLst>
          </p:cNvPr>
          <p:cNvSpPr>
            <a:spLocks noGrp="1"/>
          </p:cNvSpPr>
          <p:nvPr>
            <p:ph type="body" sz="quarter" idx="153" hasCustomPrompt="1"/>
          </p:nvPr>
        </p:nvSpPr>
        <p:spPr>
          <a:xfrm>
            <a:off x="4864418" y="360781"/>
            <a:ext cx="26270902" cy="1637973"/>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0630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AD605388-E341-204F-8960-E45CFAAE07EB}"/>
              </a:ext>
            </a:extLst>
          </p:cNvPr>
          <p:cNvSpPr>
            <a:spLocks noGrp="1"/>
          </p:cNvSpPr>
          <p:nvPr>
            <p:ph type="body" sz="quarter" idx="150" hasCustomPrompt="1"/>
          </p:nvPr>
        </p:nvSpPr>
        <p:spPr>
          <a:xfrm>
            <a:off x="4864418" y="3278914"/>
            <a:ext cx="26270902" cy="1280160"/>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5E6D5842-0792-7945-8CC9-824025EF035C}"/>
              </a:ext>
            </a:extLst>
          </p:cNvPr>
          <p:cNvSpPr>
            <a:spLocks noGrp="1"/>
          </p:cNvSpPr>
          <p:nvPr>
            <p:ph type="body" sz="quarter" idx="151" hasCustomPrompt="1"/>
          </p:nvPr>
        </p:nvSpPr>
        <p:spPr>
          <a:xfrm>
            <a:off x="4864418" y="1998754"/>
            <a:ext cx="26270902" cy="1280160"/>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E4A58F33-1656-B642-9436-479371C9F774}"/>
              </a:ext>
            </a:extLst>
          </p:cNvPr>
          <p:cNvSpPr>
            <a:spLocks noGrp="1"/>
          </p:cNvSpPr>
          <p:nvPr>
            <p:ph type="body" sz="quarter" idx="153" hasCustomPrompt="1"/>
          </p:nvPr>
        </p:nvSpPr>
        <p:spPr>
          <a:xfrm>
            <a:off x="4864418" y="360781"/>
            <a:ext cx="26270902" cy="1637973"/>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0631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0A478BDE-2DCA-2F41-AAB3-0E46B391A60E}"/>
              </a:ext>
            </a:extLst>
          </p:cNvPr>
          <p:cNvSpPr>
            <a:spLocks noChangeArrowheads="1"/>
          </p:cNvSpPr>
          <p:nvPr userDrawn="1"/>
        </p:nvSpPr>
        <p:spPr bwMode="auto">
          <a:xfrm>
            <a:off x="-24836" y="34331321"/>
            <a:ext cx="36008053"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4" name="Text Box 14"/>
          <p:cNvSpPr txBox="1">
            <a:spLocks noChangeArrowheads="1"/>
          </p:cNvSpPr>
          <p:nvPr userDrawn="1"/>
        </p:nvSpPr>
        <p:spPr bwMode="auto">
          <a:xfrm>
            <a:off x="1511711" y="35245871"/>
            <a:ext cx="2062485" cy="27626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8B5F2019-6BAB-A24E-AAA3-6DB7744B7278}"/>
              </a:ext>
            </a:extLst>
          </p:cNvPr>
          <p:cNvGraphicFramePr>
            <a:graphicFrameLocks noGrp="1"/>
          </p:cNvGraphicFramePr>
          <p:nvPr userDrawn="1">
            <p:extLst>
              <p:ext uri="{D42A27DB-BD31-4B8C-83A1-F6EECF244321}">
                <p14:modId xmlns:p14="http://schemas.microsoft.com/office/powerpoint/2010/main" val="104638523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4"/>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5"/>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00CD306-9ABA-3E4C-943B-708772968080}"/>
              </a:ext>
            </a:extLst>
          </p:cNvPr>
          <p:cNvGraphicFramePr>
            <a:graphicFrameLocks noGrp="1"/>
          </p:cNvGraphicFramePr>
          <p:nvPr userDrawn="1">
            <p:extLst>
              <p:ext uri="{D42A27DB-BD31-4B8C-83A1-F6EECF244321}">
                <p14:modId xmlns:p14="http://schemas.microsoft.com/office/powerpoint/2010/main" val="1810900163"/>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70BEA5EC-9624-1142-92E7-9E05DA334433}"/>
              </a:ext>
            </a:extLst>
          </p:cNvPr>
          <p:cNvSpPr>
            <a:spLocks noChangeArrowheads="1"/>
          </p:cNvSpPr>
          <p:nvPr userDrawn="1"/>
        </p:nvSpPr>
        <p:spPr bwMode="auto">
          <a:xfrm>
            <a:off x="-24836" y="1"/>
            <a:ext cx="35983217" cy="5665014"/>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2A2B9A31-D58D-B640-B1CC-FDD65805A341}"/>
              </a:ext>
            </a:extLst>
          </p:cNvPr>
          <p:cNvSpPr/>
          <p:nvPr userDrawn="1"/>
        </p:nvSpPr>
        <p:spPr>
          <a:xfrm>
            <a:off x="438913" y="4957988"/>
            <a:ext cx="35076384" cy="30011623"/>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8F847D9E-96D5-4242-8BA0-585EC47DDF8E}"/>
              </a:ext>
            </a:extLst>
          </p:cNvPr>
          <p:cNvSpPr>
            <a:spLocks noChangeArrowheads="1"/>
          </p:cNvSpPr>
          <p:nvPr userDrawn="1"/>
        </p:nvSpPr>
        <p:spPr bwMode="auto">
          <a:xfrm>
            <a:off x="-24836" y="34331321"/>
            <a:ext cx="36008053"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488BAFC9-C557-4D4A-ACD3-0688AC4E1906}"/>
              </a:ext>
            </a:extLst>
          </p:cNvPr>
          <p:cNvSpPr txBox="1">
            <a:spLocks noChangeArrowheads="1"/>
          </p:cNvSpPr>
          <p:nvPr userDrawn="1"/>
        </p:nvSpPr>
        <p:spPr bwMode="auto">
          <a:xfrm>
            <a:off x="1511711" y="35245871"/>
            <a:ext cx="2062485" cy="27626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4B875CD6-D56F-814C-83B1-BCD050FE4AE4}"/>
              </a:ext>
            </a:extLst>
          </p:cNvPr>
          <p:cNvSpPr>
            <a:spLocks noChangeArrowheads="1"/>
          </p:cNvSpPr>
          <p:nvPr userDrawn="1"/>
        </p:nvSpPr>
        <p:spPr bwMode="auto">
          <a:xfrm>
            <a:off x="-24836" y="1"/>
            <a:ext cx="35983217" cy="5665014"/>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C1D9A8B1-0A6A-8748-9ED9-C5E73A474144}"/>
              </a:ext>
            </a:extLst>
          </p:cNvPr>
          <p:cNvSpPr/>
          <p:nvPr userDrawn="1"/>
        </p:nvSpPr>
        <p:spPr>
          <a:xfrm>
            <a:off x="438913" y="4957988"/>
            <a:ext cx="35076384" cy="30011623"/>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2375944586"/>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79280-EFAB-6C4B-B73D-86937930BCC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BDC3D94-BC45-CE4B-9B1B-92B1E3594C2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AC698C2-2BA7-464C-A4EF-CECB1BACBA96}"/>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E53CAFE0-3CCA-E54B-904B-3D238D8187B0}"/>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F1F04991-DA25-534B-9F00-BF88B3FCD553}"/>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7CD8639B-9318-E545-BDC2-8DC076249D0F}"/>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9E50D240-9BE8-D340-AD46-65E8B6D0EAD8}"/>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E6FA0A2E-97F6-344C-9B23-92891E6C3D51}"/>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D5CF514E-F86F-0E4A-82AB-9EEC56107C3E}"/>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7778A2B0-8330-A646-B41E-9AA759178FDA}"/>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006A5660-D4C1-5743-A97B-5EA2C8BC9377}"/>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509230AE-C900-0844-B241-515FEA752C8E}"/>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FA0416F2-D8A6-8546-8831-45AD5D9CB3D3}"/>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A1219603-BA8A-3648-A1CC-CE24DEBD69C5}"/>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C81B3DD0-764F-2D4F-BBB4-17CDF526B265}"/>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823C27A2-07FE-8E4C-9E2A-68D1854E39EE}"/>
              </a:ext>
            </a:extLst>
          </p:cNvPr>
          <p:cNvSpPr>
            <a:spLocks noGrp="1"/>
          </p:cNvSpPr>
          <p:nvPr>
            <p:ph type="body" sz="quarter" idx="151"/>
          </p:nvPr>
        </p:nvSpPr>
        <p:spPr/>
        <p:txBody>
          <a:bodyPr>
            <a:normAutofit lnSpcReduction="10000"/>
          </a:bodyPr>
          <a:lstStyle/>
          <a:p>
            <a:endParaRPr lang="en-US"/>
          </a:p>
        </p:txBody>
      </p:sp>
      <p:sp>
        <p:nvSpPr>
          <p:cNvPr id="18" name="Text Placeholder 17">
            <a:extLst>
              <a:ext uri="{FF2B5EF4-FFF2-40B4-BE49-F238E27FC236}">
                <a16:creationId xmlns:a16="http://schemas.microsoft.com/office/drawing/2014/main" id="{9FD54980-58FE-0842-8226-3316A5FDD54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627477552"/>
      </p:ext>
    </p:extLst>
  </p:cSld>
  <p:clrMapOvr>
    <a:masterClrMapping/>
  </p:clrMapOvr>
</p:sld>
</file>

<file path=ppt/theme/theme1.xml><?xml version="1.0" encoding="utf-8"?>
<a:theme xmlns:a="http://schemas.openxmlformats.org/drawingml/2006/main" name="100x100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199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100x100CM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100x100cm PowerPoint Presentation</dc:title>
  <dc:subject>Research poster presentation template </dc:subject>
  <dc:creator>PosterPresentations.com </dc:creator>
  <cp:keywords>100x100cm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44</cp:revision>
  <dcterms:created xsi:type="dcterms:W3CDTF">2012-02-09T20:53:12Z</dcterms:created>
  <dcterms:modified xsi:type="dcterms:W3CDTF">2019-08-29T21:07:45Z</dcterms:modified>
  <cp:category>Research poster templates </cp:category>
</cp:coreProperties>
</file>