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35999738" cy="50384075"/>
  <p:notesSz cx="6858000" cy="9144000"/>
  <p:defaultText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41">
          <p15:clr>
            <a:srgbClr val="A4A3A4"/>
          </p15:clr>
        </p15:guide>
        <p15:guide id="3" orient="horz" pos="30856">
          <p15:clr>
            <a:srgbClr val="A4A3A4"/>
          </p15:clr>
        </p15:guide>
        <p15:guide id="5" pos="477">
          <p15:clr>
            <a:srgbClr val="A4A3A4"/>
          </p15:clr>
        </p15:guide>
        <p15:guide id="6" pos="222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1" autoAdjust="0"/>
    <p:restoredTop sz="94830" autoAdjust="0"/>
  </p:normalViewPr>
  <p:slideViewPr>
    <p:cSldViewPr snapToGrid="0" snapToObjects="1" showGuides="1">
      <p:cViewPr varScale="1">
        <p:scale>
          <a:sx n="15" d="100"/>
          <a:sy n="15" d="100"/>
        </p:scale>
        <p:origin x="4136" y="488"/>
      </p:cViewPr>
      <p:guideLst>
        <p:guide orient="horz" pos="441"/>
        <p:guide orient="horz" pos="30856"/>
        <p:guide pos="477"/>
        <p:guide pos="222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2203450" y="685800"/>
            <a:ext cx="24511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5081463" rtl="0" eaLnBrk="1" latinLnBrk="0" hangingPunct="1">
      <a:defRPr sz="6800" kern="1200">
        <a:solidFill>
          <a:schemeClr val="tx1"/>
        </a:solidFill>
        <a:latin typeface="+mn-lt"/>
        <a:ea typeface="+mn-ea"/>
        <a:cs typeface="+mn-cs"/>
      </a:defRPr>
    </a:lvl1pPr>
    <a:lvl2pPr marL="2540732" algn="l" defTabSz="5081463" rtl="0" eaLnBrk="1" latinLnBrk="0" hangingPunct="1">
      <a:defRPr sz="6800" kern="1200">
        <a:solidFill>
          <a:schemeClr val="tx1"/>
        </a:solidFill>
        <a:latin typeface="+mn-lt"/>
        <a:ea typeface="+mn-ea"/>
        <a:cs typeface="+mn-cs"/>
      </a:defRPr>
    </a:lvl2pPr>
    <a:lvl3pPr marL="5081463" algn="l" defTabSz="5081463" rtl="0" eaLnBrk="1" latinLnBrk="0" hangingPunct="1">
      <a:defRPr sz="6800" kern="1200">
        <a:solidFill>
          <a:schemeClr val="tx1"/>
        </a:solidFill>
        <a:latin typeface="+mn-lt"/>
        <a:ea typeface="+mn-ea"/>
        <a:cs typeface="+mn-cs"/>
      </a:defRPr>
    </a:lvl3pPr>
    <a:lvl4pPr marL="7622193" algn="l" defTabSz="5081463" rtl="0" eaLnBrk="1" latinLnBrk="0" hangingPunct="1">
      <a:defRPr sz="6800" kern="1200">
        <a:solidFill>
          <a:schemeClr val="tx1"/>
        </a:solidFill>
        <a:latin typeface="+mn-lt"/>
        <a:ea typeface="+mn-ea"/>
        <a:cs typeface="+mn-cs"/>
      </a:defRPr>
    </a:lvl4pPr>
    <a:lvl5pPr marL="10162924" algn="l" defTabSz="5081463" rtl="0" eaLnBrk="1" latinLnBrk="0" hangingPunct="1">
      <a:defRPr sz="6800" kern="1200">
        <a:solidFill>
          <a:schemeClr val="tx1"/>
        </a:solidFill>
        <a:latin typeface="+mn-lt"/>
        <a:ea typeface="+mn-ea"/>
        <a:cs typeface="+mn-cs"/>
      </a:defRPr>
    </a:lvl5pPr>
    <a:lvl6pPr marL="12703656" algn="l" defTabSz="5081463" rtl="0" eaLnBrk="1" latinLnBrk="0" hangingPunct="1">
      <a:defRPr sz="6800" kern="1200">
        <a:solidFill>
          <a:schemeClr val="tx1"/>
        </a:solidFill>
        <a:latin typeface="+mn-lt"/>
        <a:ea typeface="+mn-ea"/>
        <a:cs typeface="+mn-cs"/>
      </a:defRPr>
    </a:lvl6pPr>
    <a:lvl7pPr marL="15244389" algn="l" defTabSz="5081463" rtl="0" eaLnBrk="1" latinLnBrk="0" hangingPunct="1">
      <a:defRPr sz="6800" kern="1200">
        <a:solidFill>
          <a:schemeClr val="tx1"/>
        </a:solidFill>
        <a:latin typeface="+mn-lt"/>
        <a:ea typeface="+mn-ea"/>
        <a:cs typeface="+mn-cs"/>
      </a:defRPr>
    </a:lvl7pPr>
    <a:lvl8pPr marL="17785119" algn="l" defTabSz="5081463" rtl="0" eaLnBrk="1" latinLnBrk="0" hangingPunct="1">
      <a:defRPr sz="6800" kern="1200">
        <a:solidFill>
          <a:schemeClr val="tx1"/>
        </a:solidFill>
        <a:latin typeface="+mn-lt"/>
        <a:ea typeface="+mn-ea"/>
        <a:cs typeface="+mn-cs"/>
      </a:defRPr>
    </a:lvl8pPr>
    <a:lvl9pPr marL="20325851" algn="l" defTabSz="5081463" rtl="0" eaLnBrk="1" latinLnBrk="0" hangingPunct="1">
      <a:defRPr sz="6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14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1" y="8929394"/>
            <a:ext cx="17002878" cy="965378"/>
          </a:xfrm>
          <a:prstGeom prst="rect">
            <a:avLst/>
          </a:prstGeom>
        </p:spPr>
        <p:txBody>
          <a:bodyPr wrap="square" lIns="264661" tIns="264661" rIns="264661" bIns="264661">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10" y="8059608"/>
            <a:ext cx="16989457"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7" y="21753316"/>
            <a:ext cx="16993609"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80" y="8059608"/>
            <a:ext cx="16989238"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80" y="8929394"/>
            <a:ext cx="16989238" cy="965378"/>
          </a:xfrm>
          <a:prstGeom prst="rect">
            <a:avLst/>
          </a:prstGeom>
        </p:spPr>
        <p:txBody>
          <a:bodyPr wrap="square" lIns="264661" tIns="264661" rIns="264661" bIns="264661">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81" y="21779891"/>
            <a:ext cx="16984570"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9" y="22713661"/>
            <a:ext cx="16991081" cy="965378"/>
          </a:xfrm>
          <a:prstGeom prst="rect">
            <a:avLst/>
          </a:prstGeom>
        </p:spPr>
        <p:txBody>
          <a:bodyPr wrap="square" lIns="264661" tIns="264661" rIns="264661" bIns="264661">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50" y="39304246"/>
            <a:ext cx="16976067"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81" y="40261558"/>
            <a:ext cx="16984570" cy="965378"/>
          </a:xfrm>
          <a:prstGeom prst="rect">
            <a:avLst/>
          </a:prstGeom>
        </p:spPr>
        <p:txBody>
          <a:bodyPr wrap="square" lIns="264661" tIns="264661" rIns="264661" bIns="264661">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22689276"/>
            <a:ext cx="17004346" cy="965378"/>
          </a:xfrm>
          <a:prstGeom prst="rect">
            <a:avLst/>
          </a:prstGeom>
        </p:spPr>
        <p:txBody>
          <a:bodyPr wrap="square" lIns="264661" tIns="264661" rIns="264661" bIns="264661">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4669033"/>
            <a:ext cx="26270902" cy="1280160"/>
          </a:xfrm>
          <a:prstGeom prst="rect">
            <a:avLst/>
          </a:prstGeom>
        </p:spPr>
        <p:txBody>
          <a:bodyPr>
            <a:normAutofit/>
          </a:bodyPr>
          <a:lstStyle>
            <a:lvl1pPr marL="0" indent="0" algn="ctr">
              <a:buFontTx/>
              <a:buNone/>
              <a:defRPr sz="6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3002816"/>
            <a:ext cx="26270902" cy="1280160"/>
          </a:xfrm>
          <a:prstGeom prst="rect">
            <a:avLst/>
          </a:prstGeom>
        </p:spPr>
        <p:txBody>
          <a:bodyPr anchor="t" anchorCtr="1">
            <a:normAutofit/>
          </a:bodyPr>
          <a:lstStyle>
            <a:lvl1pPr marL="0" indent="0" algn="ctr">
              <a:buFontTx/>
              <a:buNone/>
              <a:defRPr sz="88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2180845"/>
          </a:xfrm>
          <a:prstGeom prst="rect">
            <a:avLst/>
          </a:prstGeom>
        </p:spPr>
        <p:txBody>
          <a:bodyPr anchor="t" anchorCtr="1">
            <a:normAutofit/>
          </a:bodyPr>
          <a:lstStyle>
            <a:lvl1pPr marL="0" indent="0" algn="ctr">
              <a:buFontTx/>
              <a:buNone/>
              <a:defRPr sz="115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994F116F-FA96-8C4C-A78F-6A1F8941BD9C}"/>
              </a:ext>
            </a:extLst>
          </p:cNvPr>
          <p:cNvSpPr>
            <a:spLocks noGrp="1"/>
          </p:cNvSpPr>
          <p:nvPr>
            <p:ph type="body" sz="quarter" idx="10" hasCustomPrompt="1"/>
          </p:nvPr>
        </p:nvSpPr>
        <p:spPr>
          <a:xfrm>
            <a:off x="741621" y="8929394"/>
            <a:ext cx="17002878" cy="965378"/>
          </a:xfrm>
          <a:prstGeom prst="rect">
            <a:avLst/>
          </a:prstGeom>
        </p:spPr>
        <p:txBody>
          <a:bodyPr wrap="square" lIns="264661" tIns="264661" rIns="264661" bIns="264661">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16" name="Text Placeholder 5">
            <a:extLst>
              <a:ext uri="{FF2B5EF4-FFF2-40B4-BE49-F238E27FC236}">
                <a16:creationId xmlns:a16="http://schemas.microsoft.com/office/drawing/2014/main" id="{486E2393-9E2C-5F48-A43B-AE2F1FAEA5D4}"/>
              </a:ext>
            </a:extLst>
          </p:cNvPr>
          <p:cNvSpPr>
            <a:spLocks noGrp="1"/>
          </p:cNvSpPr>
          <p:nvPr>
            <p:ph type="body" sz="quarter" idx="11" hasCustomPrompt="1"/>
          </p:nvPr>
        </p:nvSpPr>
        <p:spPr>
          <a:xfrm>
            <a:off x="756510" y="8059608"/>
            <a:ext cx="16989457"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17" name="Text Placeholder 5">
            <a:extLst>
              <a:ext uri="{FF2B5EF4-FFF2-40B4-BE49-F238E27FC236}">
                <a16:creationId xmlns:a16="http://schemas.microsoft.com/office/drawing/2014/main" id="{D97BF10E-13ED-4F4E-89B7-7D0DB832037A}"/>
              </a:ext>
            </a:extLst>
          </p:cNvPr>
          <p:cNvSpPr>
            <a:spLocks noGrp="1"/>
          </p:cNvSpPr>
          <p:nvPr>
            <p:ph type="body" sz="quarter" idx="20" hasCustomPrompt="1"/>
          </p:nvPr>
        </p:nvSpPr>
        <p:spPr>
          <a:xfrm>
            <a:off x="756507" y="21753316"/>
            <a:ext cx="16993609"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18" name="Text Placeholder 5">
            <a:extLst>
              <a:ext uri="{FF2B5EF4-FFF2-40B4-BE49-F238E27FC236}">
                <a16:creationId xmlns:a16="http://schemas.microsoft.com/office/drawing/2014/main" id="{3EF73867-54A4-8B42-A48E-D72296673A5B}"/>
              </a:ext>
            </a:extLst>
          </p:cNvPr>
          <p:cNvSpPr>
            <a:spLocks noGrp="1"/>
          </p:cNvSpPr>
          <p:nvPr>
            <p:ph type="body" sz="quarter" idx="25" hasCustomPrompt="1"/>
          </p:nvPr>
        </p:nvSpPr>
        <p:spPr>
          <a:xfrm>
            <a:off x="18256380" y="8059608"/>
            <a:ext cx="16989238"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19" name="Text Placeholder 3">
            <a:extLst>
              <a:ext uri="{FF2B5EF4-FFF2-40B4-BE49-F238E27FC236}">
                <a16:creationId xmlns:a16="http://schemas.microsoft.com/office/drawing/2014/main" id="{F7535BC4-06EF-9A45-A174-A732F1A18FED}"/>
              </a:ext>
            </a:extLst>
          </p:cNvPr>
          <p:cNvSpPr>
            <a:spLocks noGrp="1"/>
          </p:cNvSpPr>
          <p:nvPr>
            <p:ph type="body" sz="quarter" idx="26" hasCustomPrompt="1"/>
          </p:nvPr>
        </p:nvSpPr>
        <p:spPr>
          <a:xfrm>
            <a:off x="18256380" y="8929394"/>
            <a:ext cx="16989238" cy="965378"/>
          </a:xfrm>
          <a:prstGeom prst="rect">
            <a:avLst/>
          </a:prstGeom>
        </p:spPr>
        <p:txBody>
          <a:bodyPr wrap="square" lIns="264661" tIns="264661" rIns="264661" bIns="264661">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D4E17FB2-E296-7649-A66B-597DAF506A36}"/>
              </a:ext>
            </a:extLst>
          </p:cNvPr>
          <p:cNvSpPr>
            <a:spLocks noGrp="1"/>
          </p:cNvSpPr>
          <p:nvPr>
            <p:ph type="body" sz="quarter" idx="27" hasCustomPrompt="1"/>
          </p:nvPr>
        </p:nvSpPr>
        <p:spPr>
          <a:xfrm>
            <a:off x="18256381" y="21779891"/>
            <a:ext cx="16984570"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2" name="Text Placeholder 3">
            <a:extLst>
              <a:ext uri="{FF2B5EF4-FFF2-40B4-BE49-F238E27FC236}">
                <a16:creationId xmlns:a16="http://schemas.microsoft.com/office/drawing/2014/main" id="{A213F401-5CA7-6A48-87F3-AD9831ED45C9}"/>
              </a:ext>
            </a:extLst>
          </p:cNvPr>
          <p:cNvSpPr>
            <a:spLocks noGrp="1"/>
          </p:cNvSpPr>
          <p:nvPr>
            <p:ph type="body" sz="quarter" idx="28" hasCustomPrompt="1"/>
          </p:nvPr>
        </p:nvSpPr>
        <p:spPr>
          <a:xfrm>
            <a:off x="18249869" y="22713661"/>
            <a:ext cx="16991081" cy="965378"/>
          </a:xfrm>
          <a:prstGeom prst="rect">
            <a:avLst/>
          </a:prstGeom>
        </p:spPr>
        <p:txBody>
          <a:bodyPr wrap="square" lIns="264661" tIns="264661" rIns="264661" bIns="264661">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4AD4F29B-3F00-7746-9CA1-B3216F48B24E}"/>
              </a:ext>
            </a:extLst>
          </p:cNvPr>
          <p:cNvSpPr>
            <a:spLocks noGrp="1"/>
          </p:cNvSpPr>
          <p:nvPr>
            <p:ph type="body" sz="quarter" idx="29" hasCustomPrompt="1"/>
          </p:nvPr>
        </p:nvSpPr>
        <p:spPr>
          <a:xfrm>
            <a:off x="18269550" y="39304246"/>
            <a:ext cx="16976067"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24" name="Text Placeholder 3">
            <a:extLst>
              <a:ext uri="{FF2B5EF4-FFF2-40B4-BE49-F238E27FC236}">
                <a16:creationId xmlns:a16="http://schemas.microsoft.com/office/drawing/2014/main" id="{970DB5CC-6D1F-3D44-9939-832CD2F577E2}"/>
              </a:ext>
            </a:extLst>
          </p:cNvPr>
          <p:cNvSpPr>
            <a:spLocks noGrp="1"/>
          </p:cNvSpPr>
          <p:nvPr>
            <p:ph type="body" sz="quarter" idx="30" hasCustomPrompt="1"/>
          </p:nvPr>
        </p:nvSpPr>
        <p:spPr>
          <a:xfrm>
            <a:off x="18256381" y="40261558"/>
            <a:ext cx="16984570" cy="965378"/>
          </a:xfrm>
          <a:prstGeom prst="rect">
            <a:avLst/>
          </a:prstGeom>
        </p:spPr>
        <p:txBody>
          <a:bodyPr wrap="square" lIns="264661" tIns="264661" rIns="264661" bIns="264661">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D6724CCA-F830-344C-A1C7-2411FD58EC1D}"/>
              </a:ext>
            </a:extLst>
          </p:cNvPr>
          <p:cNvSpPr>
            <a:spLocks noGrp="1"/>
          </p:cNvSpPr>
          <p:nvPr>
            <p:ph type="body" sz="quarter" idx="96" hasCustomPrompt="1"/>
          </p:nvPr>
        </p:nvSpPr>
        <p:spPr>
          <a:xfrm>
            <a:off x="741620" y="22689276"/>
            <a:ext cx="17004346" cy="965378"/>
          </a:xfrm>
          <a:prstGeom prst="rect">
            <a:avLst/>
          </a:prstGeom>
        </p:spPr>
        <p:txBody>
          <a:bodyPr wrap="square" lIns="264661" tIns="264661" rIns="264661" bIns="264661">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32" name="Text Placeholder 76">
            <a:extLst>
              <a:ext uri="{FF2B5EF4-FFF2-40B4-BE49-F238E27FC236}">
                <a16:creationId xmlns:a16="http://schemas.microsoft.com/office/drawing/2014/main" id="{19A82C71-2238-2343-825E-24174339B283}"/>
              </a:ext>
            </a:extLst>
          </p:cNvPr>
          <p:cNvSpPr>
            <a:spLocks noGrp="1"/>
          </p:cNvSpPr>
          <p:nvPr>
            <p:ph type="body" sz="quarter" idx="150" hasCustomPrompt="1"/>
          </p:nvPr>
        </p:nvSpPr>
        <p:spPr>
          <a:xfrm>
            <a:off x="4864418" y="4669033"/>
            <a:ext cx="26270902" cy="1280160"/>
          </a:xfrm>
          <a:prstGeom prst="rect">
            <a:avLst/>
          </a:prstGeom>
        </p:spPr>
        <p:txBody>
          <a:bodyPr>
            <a:normAutofit/>
          </a:bodyPr>
          <a:lstStyle>
            <a:lvl1pPr marL="0" indent="0" algn="ctr">
              <a:buFontTx/>
              <a:buNone/>
              <a:defRPr sz="6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a:extLst>
              <a:ext uri="{FF2B5EF4-FFF2-40B4-BE49-F238E27FC236}">
                <a16:creationId xmlns:a16="http://schemas.microsoft.com/office/drawing/2014/main" id="{8C34EE75-B437-9B49-BC0A-6A3E9FB3B723}"/>
              </a:ext>
            </a:extLst>
          </p:cNvPr>
          <p:cNvSpPr>
            <a:spLocks noGrp="1"/>
          </p:cNvSpPr>
          <p:nvPr>
            <p:ph type="body" sz="quarter" idx="151" hasCustomPrompt="1"/>
          </p:nvPr>
        </p:nvSpPr>
        <p:spPr>
          <a:xfrm>
            <a:off x="4864418" y="3002816"/>
            <a:ext cx="26270902" cy="1280160"/>
          </a:xfrm>
          <a:prstGeom prst="rect">
            <a:avLst/>
          </a:prstGeom>
        </p:spPr>
        <p:txBody>
          <a:bodyPr anchor="t" anchorCtr="1">
            <a:normAutofit/>
          </a:bodyPr>
          <a:lstStyle>
            <a:lvl1pPr marL="0" indent="0" algn="ctr">
              <a:buFontTx/>
              <a:buNone/>
              <a:defRPr sz="88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4" name="Text Placeholder 76">
            <a:extLst>
              <a:ext uri="{FF2B5EF4-FFF2-40B4-BE49-F238E27FC236}">
                <a16:creationId xmlns:a16="http://schemas.microsoft.com/office/drawing/2014/main" id="{0FCB8F9D-1DA9-0647-B217-3D660CCFC91E}"/>
              </a:ext>
            </a:extLst>
          </p:cNvPr>
          <p:cNvSpPr>
            <a:spLocks noGrp="1"/>
          </p:cNvSpPr>
          <p:nvPr>
            <p:ph type="body" sz="quarter" idx="153" hasCustomPrompt="1"/>
          </p:nvPr>
        </p:nvSpPr>
        <p:spPr>
          <a:xfrm>
            <a:off x="4864418" y="580237"/>
            <a:ext cx="26270902" cy="2180845"/>
          </a:xfrm>
          <a:prstGeom prst="rect">
            <a:avLst/>
          </a:prstGeom>
        </p:spPr>
        <p:txBody>
          <a:bodyPr anchor="t" anchorCtr="1">
            <a:normAutofit/>
          </a:bodyPr>
          <a:lstStyle>
            <a:lvl1pPr marL="0" indent="0" algn="ctr">
              <a:buFontTx/>
              <a:buNone/>
              <a:defRPr sz="115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1980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E10E987B-984C-3E42-82B4-54BA9DC05080}"/>
              </a:ext>
            </a:extLst>
          </p:cNvPr>
          <p:cNvSpPr>
            <a:spLocks noChangeArrowheads="1"/>
          </p:cNvSpPr>
          <p:nvPr userDrawn="1"/>
        </p:nvSpPr>
        <p:spPr bwMode="auto">
          <a:xfrm>
            <a:off x="-2" y="48687553"/>
            <a:ext cx="35999740" cy="168332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5" name="Text Box 14"/>
          <p:cNvSpPr txBox="1">
            <a:spLocks noChangeArrowheads="1"/>
          </p:cNvSpPr>
          <p:nvPr userDrawn="1"/>
        </p:nvSpPr>
        <p:spPr bwMode="auto">
          <a:xfrm>
            <a:off x="572479" y="49529216"/>
            <a:ext cx="3135584" cy="384124"/>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193B74F0-2EA3-0242-9439-5698E54158C3}"/>
              </a:ext>
            </a:extLst>
          </p:cNvPr>
          <p:cNvGraphicFramePr>
            <a:graphicFrameLocks noGrp="1"/>
          </p:cNvGraphicFramePr>
          <p:nvPr userDrawn="1">
            <p:extLst>
              <p:ext uri="{D42A27DB-BD31-4B8C-83A1-F6EECF244321}">
                <p14:modId xmlns:p14="http://schemas.microsoft.com/office/powerpoint/2010/main" val="1770139661"/>
              </p:ext>
            </p:extLst>
          </p:nvPr>
        </p:nvGraphicFramePr>
        <p:xfrm>
          <a:off x="-15601950" y="23442"/>
          <a:ext cx="14851956" cy="50378094"/>
        </p:xfrm>
        <a:graphic>
          <a:graphicData uri="http://schemas.openxmlformats.org/drawingml/2006/table">
            <a:tbl>
              <a:tblPr firstRow="1" bandRow="1">
                <a:tableStyleId>{5C22544A-7EE6-4342-B048-85BDC9FD1C3A}</a:tableStyleId>
              </a:tblPr>
              <a:tblGrid>
                <a:gridCol w="6368399">
                  <a:extLst>
                    <a:ext uri="{9D8B030D-6E8A-4147-A177-3AD203B41FA5}">
                      <a16:colId xmlns:a16="http://schemas.microsoft.com/office/drawing/2014/main" val="20000"/>
                    </a:ext>
                  </a:extLst>
                </a:gridCol>
                <a:gridCol w="8483557">
                  <a:extLst>
                    <a:ext uri="{9D8B030D-6E8A-4147-A177-3AD203B41FA5}">
                      <a16:colId xmlns:a16="http://schemas.microsoft.com/office/drawing/2014/main" val="20001"/>
                    </a:ext>
                  </a:extLst>
                </a:gridCol>
              </a:tblGrid>
              <a:tr h="195032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995425">
                <a:tc gridSpan="2">
                  <a:txBody>
                    <a:bodyPr/>
                    <a:lstStyle/>
                    <a:p>
                      <a:pPr defTabSz="3765639"/>
                      <a:r>
                        <a:rPr lang="en-US" sz="3200" i="0" dirty="0">
                          <a:solidFill>
                            <a:srgbClr val="D9D9D9"/>
                          </a:solidFill>
                          <a:latin typeface="Arial"/>
                          <a:cs typeface="Arial"/>
                        </a:rPr>
                        <a:t>This PowerPoint template produces a </a:t>
                      </a:r>
                      <a:r>
                        <a:rPr lang="en-US" sz="3200" b="1" i="0" dirty="0">
                          <a:solidFill>
                            <a:srgbClr val="FFC000"/>
                          </a:solidFill>
                          <a:latin typeface="Arial"/>
                          <a:cs typeface="Arial"/>
                        </a:rPr>
                        <a:t>100x140cm</a:t>
                      </a:r>
                      <a:r>
                        <a:rPr lang="en-US" sz="3200" i="0" dirty="0">
                          <a:solidFill>
                            <a:srgbClr val="FFC000"/>
                          </a:solidFill>
                          <a:latin typeface="Arial"/>
                          <a:cs typeface="Arial"/>
                        </a:rPr>
                        <a:t>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7151169">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100x140cm</a:t>
                      </a:r>
                      <a:br>
                        <a:rPr lang="en-US" sz="3200" dirty="0">
                          <a:solidFill>
                            <a:schemeClr val="bg1"/>
                          </a:solidFill>
                          <a:latin typeface="Arial" panose="020B0604020202020204" pitchFamily="34" charset="0"/>
                          <a:cs typeface="Arial" panose="020B0604020202020204" pitchFamily="34" charset="0"/>
                        </a:rPr>
                      </a:b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200" b="0" baseline="0" dirty="0">
                          <a:solidFill>
                            <a:srgbClr val="D9D9D9"/>
                          </a:solidFill>
                          <a:latin typeface="Arial" panose="020B0604020202020204" pitchFamily="34" charset="0"/>
                          <a:cs typeface="Arial" panose="020B0604020202020204" pitchFamily="34" charset="0"/>
                        </a:rPr>
                        <a:t>In inches this poster pan be printed as a</a:t>
                      </a:r>
                      <a:br>
                        <a:rPr lang="en-US" sz="3200" b="0" baseline="0" dirty="0">
                          <a:solidFill>
                            <a:srgbClr val="D9D9D9"/>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39.37x55.12”</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7006702">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332276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6573299">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534531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3946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32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8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113020">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53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3267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03E1A188-F3EC-EC4B-9C7C-E2C0ECF29239}"/>
              </a:ext>
            </a:extLst>
          </p:cNvPr>
          <p:cNvGraphicFramePr>
            <a:graphicFrameLocks noGrp="1"/>
          </p:cNvGraphicFramePr>
          <p:nvPr userDrawn="1">
            <p:extLst>
              <p:ext uri="{D42A27DB-BD31-4B8C-83A1-F6EECF244321}">
                <p14:modId xmlns:p14="http://schemas.microsoft.com/office/powerpoint/2010/main" val="4219581602"/>
              </p:ext>
            </p:extLst>
          </p:nvPr>
        </p:nvGraphicFramePr>
        <p:xfrm>
          <a:off x="36619104" y="23440"/>
          <a:ext cx="14851956" cy="50378094"/>
        </p:xfrm>
        <a:graphic>
          <a:graphicData uri="http://schemas.openxmlformats.org/drawingml/2006/table">
            <a:tbl>
              <a:tblPr firstRow="1" bandRow="1">
                <a:tableStyleId>{5C22544A-7EE6-4342-B048-85BDC9FD1C3A}</a:tableStyleId>
              </a:tblPr>
              <a:tblGrid>
                <a:gridCol w="5827868">
                  <a:extLst>
                    <a:ext uri="{9D8B030D-6E8A-4147-A177-3AD203B41FA5}">
                      <a16:colId xmlns:a16="http://schemas.microsoft.com/office/drawing/2014/main" val="20000"/>
                    </a:ext>
                  </a:extLst>
                </a:gridCol>
                <a:gridCol w="1750832">
                  <a:extLst>
                    <a:ext uri="{9D8B030D-6E8A-4147-A177-3AD203B41FA5}">
                      <a16:colId xmlns:a16="http://schemas.microsoft.com/office/drawing/2014/main" val="764104496"/>
                    </a:ext>
                  </a:extLst>
                </a:gridCol>
                <a:gridCol w="7273256">
                  <a:extLst>
                    <a:ext uri="{9D8B030D-6E8A-4147-A177-3AD203B41FA5}">
                      <a16:colId xmlns:a16="http://schemas.microsoft.com/office/drawing/2014/main" val="4164475170"/>
                    </a:ext>
                  </a:extLst>
                </a:gridCol>
              </a:tblGrid>
              <a:tr h="179517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427339">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010463">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76263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9640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614818">
                <a:tc>
                  <a:txBody>
                    <a:bodyPr/>
                    <a:lstStyle/>
                    <a:p>
                      <a:pPr rtl="0"/>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pPr rtl="0"/>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dirty="0">
                          <a:solidFill>
                            <a:srgbClr val="FFC000"/>
                          </a:solidFill>
                          <a:latin typeface="Arial" panose="020B0604020202020204" pitchFamily="34" charset="0"/>
                          <a:cs typeface="Arial" panose="020B0604020202020204" pitchFamily="34" charset="0"/>
                        </a:rPr>
                        <a:t>F5 key</a:t>
                      </a:r>
                      <a:r>
                        <a:rPr lang="en-US" sz="3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3200" dirty="0">
                          <a:solidFill>
                            <a:srgbClr val="FFC000"/>
                          </a:solidFill>
                          <a:latin typeface="Arial" panose="020B0604020202020204" pitchFamily="34" charset="0"/>
                          <a:cs typeface="Arial" panose="020B0604020202020204" pitchFamily="34" charset="0"/>
                        </a:rPr>
                        <a:t>ESC key </a:t>
                      </a:r>
                      <a:r>
                        <a:rPr lang="en-US" sz="3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873753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23421">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42652">
                <a:tc gridSpan="2">
                  <a:txBody>
                    <a:bodyPr/>
                    <a:lstStyle/>
                    <a:p>
                      <a:pPr>
                        <a:lnSpc>
                          <a:spcPts val="2600"/>
                        </a:lnSpc>
                      </a:pPr>
                      <a:r>
                        <a:rPr lang="en-US" sz="2800" dirty="0">
                          <a:solidFill>
                            <a:schemeClr val="bg1">
                              <a:lumMod val="85000"/>
                            </a:schemeClr>
                          </a:solidFill>
                          <a:latin typeface="Arial"/>
                          <a:cs typeface="Arial"/>
                        </a:rPr>
                        <a:t>© 2019</a:t>
                      </a:r>
                      <a:r>
                        <a:rPr lang="en-US" sz="2800" baseline="0" dirty="0">
                          <a:solidFill>
                            <a:schemeClr val="bg1">
                              <a:lumMod val="85000"/>
                            </a:schemeClr>
                          </a:solidFill>
                          <a:latin typeface="Arial"/>
                          <a:cs typeface="Arial"/>
                        </a:rPr>
                        <a:t> </a:t>
                      </a:r>
                      <a:r>
                        <a:rPr lang="en-US" sz="2800" dirty="0" err="1">
                          <a:solidFill>
                            <a:schemeClr val="bg1">
                              <a:lumMod val="85000"/>
                            </a:schemeClr>
                          </a:solidFill>
                          <a:latin typeface="Arial"/>
                          <a:cs typeface="Arial"/>
                        </a:rPr>
                        <a:t>PosterPresentations.com</a:t>
                      </a:r>
                      <a:br>
                        <a:rPr lang="en-US" sz="2800" dirty="0">
                          <a:solidFill>
                            <a:schemeClr val="bg1">
                              <a:lumMod val="85000"/>
                            </a:schemeClr>
                          </a:solidFill>
                          <a:latin typeface="Arial"/>
                          <a:cs typeface="Arial"/>
                        </a:rPr>
                      </a:br>
                      <a:r>
                        <a:rPr lang="en-US" sz="2800" dirty="0">
                          <a:solidFill>
                            <a:schemeClr val="bg1">
                              <a:lumMod val="85000"/>
                            </a:schemeClr>
                          </a:solidFill>
                          <a:latin typeface="Arial"/>
                          <a:cs typeface="Arial"/>
                        </a:rPr>
                        <a:t>2117 Fourth Street ,</a:t>
                      </a:r>
                      <a:r>
                        <a:rPr lang="en-US" sz="2800" baseline="0" dirty="0">
                          <a:solidFill>
                            <a:schemeClr val="bg1">
                              <a:lumMod val="85000"/>
                            </a:schemeClr>
                          </a:solidFill>
                          <a:latin typeface="Arial"/>
                          <a:cs typeface="Arial"/>
                        </a:rPr>
                        <a:t> STE C        </a:t>
                      </a:r>
                    </a:p>
                    <a:p>
                      <a:pPr>
                        <a:lnSpc>
                          <a:spcPts val="2600"/>
                        </a:lnSpc>
                      </a:pPr>
                      <a:r>
                        <a:rPr lang="en-US" sz="2800" baseline="0" dirty="0">
                          <a:solidFill>
                            <a:schemeClr val="bg1">
                              <a:lumMod val="85000"/>
                            </a:schemeClr>
                          </a:solidFill>
                          <a:latin typeface="Arial"/>
                          <a:cs typeface="Arial"/>
                        </a:rPr>
                        <a:t>Berkeley CA 94710 USA</a:t>
                      </a:r>
                      <a:endParaRPr lang="en-US" sz="2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36">
            <a:extLst>
              <a:ext uri="{FF2B5EF4-FFF2-40B4-BE49-F238E27FC236}">
                <a16:creationId xmlns:a16="http://schemas.microsoft.com/office/drawing/2014/main" id="{DB0CFBDD-B0E1-2444-8238-1416A1EF5B25}"/>
              </a:ext>
            </a:extLst>
          </p:cNvPr>
          <p:cNvSpPr>
            <a:spLocks noChangeArrowheads="1"/>
          </p:cNvSpPr>
          <p:nvPr userDrawn="1"/>
        </p:nvSpPr>
        <p:spPr bwMode="auto">
          <a:xfrm>
            <a:off x="-2" y="23440"/>
            <a:ext cx="35999738" cy="788343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2378E68B-D979-794A-9A09-3E42287D071A}"/>
              </a:ext>
            </a:extLst>
          </p:cNvPr>
          <p:cNvSpPr/>
          <p:nvPr userDrawn="1"/>
        </p:nvSpPr>
        <p:spPr>
          <a:xfrm>
            <a:off x="572479" y="6615952"/>
            <a:ext cx="34854778" cy="4253420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C0153ED9-CC04-4448-B620-E00AAB7DF030}"/>
              </a:ext>
            </a:extLst>
          </p:cNvPr>
          <p:cNvSpPr>
            <a:spLocks noChangeArrowheads="1"/>
          </p:cNvSpPr>
          <p:nvPr userDrawn="1"/>
        </p:nvSpPr>
        <p:spPr bwMode="auto">
          <a:xfrm>
            <a:off x="-2" y="48687553"/>
            <a:ext cx="35999740" cy="168332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1AE9DF40-A4B4-1F49-BC52-34BA0E70EE61}"/>
              </a:ext>
            </a:extLst>
          </p:cNvPr>
          <p:cNvSpPr txBox="1">
            <a:spLocks noChangeArrowheads="1"/>
          </p:cNvSpPr>
          <p:nvPr userDrawn="1"/>
        </p:nvSpPr>
        <p:spPr bwMode="auto">
          <a:xfrm>
            <a:off x="572479" y="49529216"/>
            <a:ext cx="3135584" cy="384124"/>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3037A4C0-4381-8C4F-97D8-02406DD04A27}"/>
              </a:ext>
            </a:extLst>
          </p:cNvPr>
          <p:cNvSpPr>
            <a:spLocks noChangeArrowheads="1"/>
          </p:cNvSpPr>
          <p:nvPr userDrawn="1"/>
        </p:nvSpPr>
        <p:spPr bwMode="auto">
          <a:xfrm>
            <a:off x="-2" y="23440"/>
            <a:ext cx="35999738" cy="788343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BA6843CB-4D89-074A-83B4-3E4B13827C5B}"/>
              </a:ext>
            </a:extLst>
          </p:cNvPr>
          <p:cNvSpPr/>
          <p:nvPr userDrawn="1"/>
        </p:nvSpPr>
        <p:spPr>
          <a:xfrm>
            <a:off x="572479" y="6615952"/>
            <a:ext cx="34854778" cy="4253420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332246919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060FE0-DE69-C349-A0C1-95E8B44DC5C6}"/>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AA82435-7F8E-A743-80FA-76A86552FFC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C6CE55B-E304-7D49-BDFB-2FCAEF009027}"/>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91A06675-F9CC-9F49-91FE-439237B8BF05}"/>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E390713C-88D7-5845-AD02-2622DF3EEF09}"/>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5666B50D-91C7-4244-BD4C-F373189263B9}"/>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77FD02A1-E191-2E4F-97AF-F8474D9CE74A}"/>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51BB0FB7-721B-3540-B869-DF11B9860232}"/>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6D6E6569-590E-124F-BAEB-7486283D958E}"/>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6D90CD79-B61E-6447-95B8-D3BC85182B8A}"/>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DAE82C1C-FF1C-B34A-AC40-A8BC064FF279}"/>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B00E39FD-3214-D048-A5B4-8D81C0A9D69F}"/>
              </a:ext>
            </a:extLst>
          </p:cNvPr>
          <p:cNvSpPr>
            <a:spLocks noGrp="1"/>
          </p:cNvSpPr>
          <p:nvPr>
            <p:ph type="body" sz="quarter" idx="151"/>
          </p:nvPr>
        </p:nvSpPr>
        <p:spPr/>
        <p:txBody>
          <a:bodyPr>
            <a:normAutofit fontScale="92500" lnSpcReduction="10000"/>
          </a:bodyPr>
          <a:lstStyle/>
          <a:p>
            <a:endParaRPr lang="en-US"/>
          </a:p>
        </p:txBody>
      </p:sp>
      <p:sp>
        <p:nvSpPr>
          <p:cNvPr id="14" name="Text Placeholder 13">
            <a:extLst>
              <a:ext uri="{FF2B5EF4-FFF2-40B4-BE49-F238E27FC236}">
                <a16:creationId xmlns:a16="http://schemas.microsoft.com/office/drawing/2014/main" id="{C4E7F559-E0A4-CD40-9A11-83927F89E49A}"/>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565500488"/>
      </p:ext>
    </p:extLst>
  </p:cSld>
  <p:clrMapOvr>
    <a:masterClrMapping/>
  </p:clrMapOvr>
</p:sld>
</file>

<file path=ppt/theme/theme1.xml><?xml version="1.0" encoding="utf-8"?>
<a:theme xmlns:a="http://schemas.openxmlformats.org/drawingml/2006/main" name="100CMx140CM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1416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100CMx140CM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100x140cm PowerPoint Presentation</dc:title>
  <dc:subject>Research poster presentation template </dc:subject>
  <dc:creator>PosterPresentations.com</dc:creator>
  <cp:keywords>100x140cm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46</cp:revision>
  <dcterms:created xsi:type="dcterms:W3CDTF">2012-02-10T00:21:22Z</dcterms:created>
  <dcterms:modified xsi:type="dcterms:W3CDTF">2019-08-29T21:05:04Z</dcterms:modified>
  <cp:category>Research poster templates </cp:category>
</cp:coreProperties>
</file>