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0" r:id="rId1"/>
    <p:sldMasterId id="2147483660" r:id="rId2"/>
  </p:sldMasterIdLst>
  <p:notesMasterIdLst>
    <p:notesMasterId r:id="rId4"/>
  </p:notesMasterIdLst>
  <p:handoutMasterIdLst>
    <p:handoutMasterId r:id="rId5"/>
  </p:handoutMasterIdLst>
  <p:sldIdLst>
    <p:sldId id="257" r:id="rId3"/>
  </p:sldIdLst>
  <p:sldSz cx="27432000" cy="36576000"/>
  <p:notesSz cx="6858000" cy="9144000"/>
  <p:defaultTextStyle>
    <a:defPPr>
      <a:defRPr lang="en-US"/>
    </a:defPPr>
    <a:lvl1pPr marL="0" algn="l" defTabSz="3765366" rtl="0" eaLnBrk="1" latinLnBrk="0" hangingPunct="1">
      <a:defRPr sz="7400" kern="1200">
        <a:solidFill>
          <a:schemeClr val="tx1"/>
        </a:solidFill>
        <a:latin typeface="+mn-lt"/>
        <a:ea typeface="+mn-ea"/>
        <a:cs typeface="+mn-cs"/>
      </a:defRPr>
    </a:lvl1pPr>
    <a:lvl2pPr marL="1882684" algn="l" defTabSz="3765366" rtl="0" eaLnBrk="1" latinLnBrk="0" hangingPunct="1">
      <a:defRPr sz="7400" kern="1200">
        <a:solidFill>
          <a:schemeClr val="tx1"/>
        </a:solidFill>
        <a:latin typeface="+mn-lt"/>
        <a:ea typeface="+mn-ea"/>
        <a:cs typeface="+mn-cs"/>
      </a:defRPr>
    </a:lvl2pPr>
    <a:lvl3pPr marL="3765366" algn="l" defTabSz="3765366" rtl="0" eaLnBrk="1" latinLnBrk="0" hangingPunct="1">
      <a:defRPr sz="7400" kern="1200">
        <a:solidFill>
          <a:schemeClr val="tx1"/>
        </a:solidFill>
        <a:latin typeface="+mn-lt"/>
        <a:ea typeface="+mn-ea"/>
        <a:cs typeface="+mn-cs"/>
      </a:defRPr>
    </a:lvl3pPr>
    <a:lvl4pPr marL="5648049" algn="l" defTabSz="3765366" rtl="0" eaLnBrk="1" latinLnBrk="0" hangingPunct="1">
      <a:defRPr sz="7400" kern="1200">
        <a:solidFill>
          <a:schemeClr val="tx1"/>
        </a:solidFill>
        <a:latin typeface="+mn-lt"/>
        <a:ea typeface="+mn-ea"/>
        <a:cs typeface="+mn-cs"/>
      </a:defRPr>
    </a:lvl4pPr>
    <a:lvl5pPr marL="7530731" algn="l" defTabSz="3765366" rtl="0" eaLnBrk="1" latinLnBrk="0" hangingPunct="1">
      <a:defRPr sz="7400" kern="1200">
        <a:solidFill>
          <a:schemeClr val="tx1"/>
        </a:solidFill>
        <a:latin typeface="+mn-lt"/>
        <a:ea typeface="+mn-ea"/>
        <a:cs typeface="+mn-cs"/>
      </a:defRPr>
    </a:lvl5pPr>
    <a:lvl6pPr marL="9413415" algn="l" defTabSz="3765366" rtl="0" eaLnBrk="1" latinLnBrk="0" hangingPunct="1">
      <a:defRPr sz="7400" kern="1200">
        <a:solidFill>
          <a:schemeClr val="tx1"/>
        </a:solidFill>
        <a:latin typeface="+mn-lt"/>
        <a:ea typeface="+mn-ea"/>
        <a:cs typeface="+mn-cs"/>
      </a:defRPr>
    </a:lvl6pPr>
    <a:lvl7pPr marL="11296099" algn="l" defTabSz="3765366" rtl="0" eaLnBrk="1" latinLnBrk="0" hangingPunct="1">
      <a:defRPr sz="7400" kern="1200">
        <a:solidFill>
          <a:schemeClr val="tx1"/>
        </a:solidFill>
        <a:latin typeface="+mn-lt"/>
        <a:ea typeface="+mn-ea"/>
        <a:cs typeface="+mn-cs"/>
      </a:defRPr>
    </a:lvl7pPr>
    <a:lvl8pPr marL="13178781" algn="l" defTabSz="3765366" rtl="0" eaLnBrk="1" latinLnBrk="0" hangingPunct="1">
      <a:defRPr sz="7400" kern="1200">
        <a:solidFill>
          <a:schemeClr val="tx1"/>
        </a:solidFill>
        <a:latin typeface="+mn-lt"/>
        <a:ea typeface="+mn-ea"/>
        <a:cs typeface="+mn-cs"/>
      </a:defRPr>
    </a:lvl8pPr>
    <a:lvl9pPr marL="15061465" algn="l" defTabSz="3765366" rtl="0" eaLnBrk="1" latinLnBrk="0" hangingPunct="1">
      <a:defRPr sz="7400" kern="1200">
        <a:solidFill>
          <a:schemeClr val="tx1"/>
        </a:solidFill>
        <a:latin typeface="+mn-lt"/>
        <a:ea typeface="+mn-ea"/>
        <a:cs typeface="+mn-cs"/>
      </a:defRPr>
    </a:lvl9pPr>
  </p:defaultTextStyle>
  <p:extLst>
    <p:ext uri="{EFAFB233-063F-42B5-8137-9DF3F51BA10A}">
      <p15:sldGuideLst xmlns:p15="http://schemas.microsoft.com/office/powerpoint/2012/main">
        <p15:guide id="3" orient="horz" pos="22400">
          <p15:clr>
            <a:srgbClr val="A4A3A4"/>
          </p15:clr>
        </p15:guide>
        <p15:guide id="4" orient="horz">
          <p15:clr>
            <a:srgbClr val="A4A3A4"/>
          </p15:clr>
        </p15:guide>
        <p15:guide id="5" pos="364">
          <p15:clr>
            <a:srgbClr val="A4A3A4"/>
          </p15:clr>
        </p15:guide>
        <p15:guide id="6" pos="16918">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A.KOTOULAS" initials="AK" lastIdx="2" clrIdx="0"/>
  <p:cmAuthor id="1" name="A.KOTOULAS" initials="HELP" lastIdx="1" clrIdx="1"/>
  <p:cmAuthor id="2" name="A.KOTOULAS" initials="HELP - " lastIdx="1" clrIdx="2"/>
  <p:cmAuthor id="3" name="PosterPresentations.com - 510.649.3001" initials="HELP - " lastIdx="1" clrIdx="3"/>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3F5FA"/>
    <a:srgbClr val="CDD2DE"/>
    <a:srgbClr val="E3E9E5"/>
    <a:srgbClr val="EAEAEA"/>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8746" autoAdjust="0"/>
    <p:restoredTop sz="94694" autoAdjust="0"/>
  </p:normalViewPr>
  <p:slideViewPr>
    <p:cSldViewPr snapToGrid="0" snapToObjects="1" showGuides="1">
      <p:cViewPr varScale="1">
        <p:scale>
          <a:sx n="21" d="100"/>
          <a:sy n="21" d="100"/>
        </p:scale>
        <p:origin x="3920" y="288"/>
      </p:cViewPr>
      <p:guideLst>
        <p:guide orient="horz" pos="22400"/>
        <p:guide orient="horz"/>
        <p:guide pos="364"/>
        <p:guide pos="16918"/>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snapToGrid="0" snapToObjects="1" showGuides="1">
      <p:cViewPr varScale="1">
        <p:scale>
          <a:sx n="74" d="100"/>
          <a:sy n="74" d="100"/>
        </p:scale>
        <p:origin x="2166" y="6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1.xml"/><Relationship Id="rId7" Type="http://schemas.openxmlformats.org/officeDocument/2006/relationships/presProps" Target="presProps.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commentAuthors" Target="commentAuthors.xml"/><Relationship Id="rId5" Type="http://schemas.openxmlformats.org/officeDocument/2006/relationships/handoutMaster" Target="handoutMasters/handoutMaster1.xml"/><Relationship Id="rId10" Type="http://schemas.openxmlformats.org/officeDocument/2006/relationships/tableStyles" Target="tableStyles.xml"/><Relationship Id="rId4" Type="http://schemas.openxmlformats.org/officeDocument/2006/relationships/notesMaster" Target="notesMasters/notesMaster1.xml"/><Relationship Id="rId9"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0158C5BC-9A70-462C-B28D-9600239EAC64}" type="datetimeFigureOut">
              <a:rPr lang="en-US" smtClean="0"/>
              <a:pPr/>
              <a:t>8/29/19</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79C131B7-05CA-4AEE-9267-6D0ED4DC84F3}" type="slidenum">
              <a:rPr lang="en-US" smtClean="0"/>
              <a:pPr/>
              <a:t>‹#›</a:t>
            </a:fld>
            <a:endParaRPr lang="en-US"/>
          </a:p>
        </p:txBody>
      </p:sp>
    </p:spTree>
    <p:extLst>
      <p:ext uri="{BB962C8B-B14F-4D97-AF65-F5344CB8AC3E}">
        <p14:creationId xmlns:p14="http://schemas.microsoft.com/office/powerpoint/2010/main" val="153300662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6CC2317-6751-4CD4-9995-8782DD78E936}" type="datetimeFigureOut">
              <a:rPr lang="en-US" smtClean="0"/>
              <a:pPr/>
              <a:t>8/29/19</a:t>
            </a:fld>
            <a:endParaRPr lang="en-US" dirty="0"/>
          </a:p>
        </p:txBody>
      </p:sp>
      <p:sp>
        <p:nvSpPr>
          <p:cNvPr id="4" name="Slide Image Placeholder 3"/>
          <p:cNvSpPr>
            <a:spLocks noGrp="1" noRot="1" noChangeAspect="1"/>
          </p:cNvSpPr>
          <p:nvPr>
            <p:ph type="sldImg" idx="2"/>
          </p:nvPr>
        </p:nvSpPr>
        <p:spPr>
          <a:xfrm>
            <a:off x="2143125" y="685800"/>
            <a:ext cx="257175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6A1A87D-CAF7-4BDC-A0D3-C0DBEDE81619}" type="slidenum">
              <a:rPr lang="en-US" smtClean="0"/>
              <a:pPr/>
              <a:t>‹#›</a:t>
            </a:fld>
            <a:endParaRPr lang="en-US" dirty="0"/>
          </a:p>
        </p:txBody>
      </p:sp>
    </p:spTree>
    <p:extLst>
      <p:ext uri="{BB962C8B-B14F-4D97-AF65-F5344CB8AC3E}">
        <p14:creationId xmlns:p14="http://schemas.microsoft.com/office/powerpoint/2010/main" val="2675050545"/>
      </p:ext>
    </p:extLst>
  </p:cSld>
  <p:clrMap bg1="lt1" tx1="dk1" bg2="lt2" tx2="dk2" accent1="accent1" accent2="accent2" accent3="accent3" accent4="accent4" accent5="accent5" accent6="accent6" hlink="hlink" folHlink="folHlink"/>
  <p:notesStyle>
    <a:lvl1pPr marL="0" algn="l" defTabSz="3765366" rtl="0" eaLnBrk="1" latinLnBrk="0" hangingPunct="1">
      <a:defRPr sz="5000" kern="1200">
        <a:solidFill>
          <a:schemeClr val="tx1"/>
        </a:solidFill>
        <a:latin typeface="+mn-lt"/>
        <a:ea typeface="+mn-ea"/>
        <a:cs typeface="+mn-cs"/>
      </a:defRPr>
    </a:lvl1pPr>
    <a:lvl2pPr marL="1882684" algn="l" defTabSz="3765366" rtl="0" eaLnBrk="1" latinLnBrk="0" hangingPunct="1">
      <a:defRPr sz="5000" kern="1200">
        <a:solidFill>
          <a:schemeClr val="tx1"/>
        </a:solidFill>
        <a:latin typeface="+mn-lt"/>
        <a:ea typeface="+mn-ea"/>
        <a:cs typeface="+mn-cs"/>
      </a:defRPr>
    </a:lvl2pPr>
    <a:lvl3pPr marL="3765366" algn="l" defTabSz="3765366" rtl="0" eaLnBrk="1" latinLnBrk="0" hangingPunct="1">
      <a:defRPr sz="5000" kern="1200">
        <a:solidFill>
          <a:schemeClr val="tx1"/>
        </a:solidFill>
        <a:latin typeface="+mn-lt"/>
        <a:ea typeface="+mn-ea"/>
        <a:cs typeface="+mn-cs"/>
      </a:defRPr>
    </a:lvl3pPr>
    <a:lvl4pPr marL="5648049" algn="l" defTabSz="3765366" rtl="0" eaLnBrk="1" latinLnBrk="0" hangingPunct="1">
      <a:defRPr sz="5000" kern="1200">
        <a:solidFill>
          <a:schemeClr val="tx1"/>
        </a:solidFill>
        <a:latin typeface="+mn-lt"/>
        <a:ea typeface="+mn-ea"/>
        <a:cs typeface="+mn-cs"/>
      </a:defRPr>
    </a:lvl4pPr>
    <a:lvl5pPr marL="7530731" algn="l" defTabSz="3765366" rtl="0" eaLnBrk="1" latinLnBrk="0" hangingPunct="1">
      <a:defRPr sz="5000" kern="1200">
        <a:solidFill>
          <a:schemeClr val="tx1"/>
        </a:solidFill>
        <a:latin typeface="+mn-lt"/>
        <a:ea typeface="+mn-ea"/>
        <a:cs typeface="+mn-cs"/>
      </a:defRPr>
    </a:lvl5pPr>
    <a:lvl6pPr marL="9413415" algn="l" defTabSz="3765366" rtl="0" eaLnBrk="1" latinLnBrk="0" hangingPunct="1">
      <a:defRPr sz="5000" kern="1200">
        <a:solidFill>
          <a:schemeClr val="tx1"/>
        </a:solidFill>
        <a:latin typeface="+mn-lt"/>
        <a:ea typeface="+mn-ea"/>
        <a:cs typeface="+mn-cs"/>
      </a:defRPr>
    </a:lvl6pPr>
    <a:lvl7pPr marL="11296099" algn="l" defTabSz="3765366" rtl="0" eaLnBrk="1" latinLnBrk="0" hangingPunct="1">
      <a:defRPr sz="5000" kern="1200">
        <a:solidFill>
          <a:schemeClr val="tx1"/>
        </a:solidFill>
        <a:latin typeface="+mn-lt"/>
        <a:ea typeface="+mn-ea"/>
        <a:cs typeface="+mn-cs"/>
      </a:defRPr>
    </a:lvl7pPr>
    <a:lvl8pPr marL="13178781" algn="l" defTabSz="3765366" rtl="0" eaLnBrk="1" latinLnBrk="0" hangingPunct="1">
      <a:defRPr sz="5000" kern="1200">
        <a:solidFill>
          <a:schemeClr val="tx1"/>
        </a:solidFill>
        <a:latin typeface="+mn-lt"/>
        <a:ea typeface="+mn-ea"/>
        <a:cs typeface="+mn-cs"/>
      </a:defRPr>
    </a:lvl8pPr>
    <a:lvl9pPr marL="15061465" algn="l" defTabSz="3765366" rtl="0" eaLnBrk="1" latinLnBrk="0" hangingPunct="1">
      <a:defRPr sz="50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30x40 template">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a:off x="1062569" y="5642329"/>
            <a:ext cx="12317529" cy="765388"/>
          </a:xfrm>
          <a:prstGeom prst="rect">
            <a:avLst/>
          </a:prstGeom>
        </p:spPr>
        <p:txBody>
          <a:bodyPr wrap="square" lIns="196113" tIns="196113" rIns="196113" bIns="196113">
            <a:spAutoFit/>
          </a:bodyPr>
          <a:lstStyle>
            <a:lvl1pPr marL="0" indent="0">
              <a:buNone/>
              <a:defRPr sz="2400">
                <a:solidFill>
                  <a:schemeClr val="tx1"/>
                </a:solidFill>
                <a:latin typeface="Calibri" panose="020F0502020204030204" pitchFamily="34" charset="0"/>
                <a:cs typeface="Calibri" panose="020F0502020204030204" pitchFamily="34" charset="0"/>
              </a:defRPr>
            </a:lvl1pPr>
            <a:lvl2pPr marL="1274733" indent="-490282">
              <a:defRPr sz="2200">
                <a:latin typeface="Trebuchet MS" pitchFamily="34" charset="0"/>
              </a:defRPr>
            </a:lvl2pPr>
            <a:lvl3pPr marL="1765015" indent="-490282">
              <a:defRPr sz="2200">
                <a:latin typeface="Trebuchet MS" pitchFamily="34" charset="0"/>
              </a:defRPr>
            </a:lvl3pPr>
            <a:lvl4pPr marL="2304325" indent="-539310">
              <a:defRPr sz="2200">
                <a:latin typeface="Trebuchet MS" pitchFamily="34" charset="0"/>
              </a:defRPr>
            </a:lvl4pPr>
            <a:lvl5pPr marL="2696551" indent="-392226">
              <a:defRPr sz="2200">
                <a:latin typeface="Trebuchet MS" pitchFamily="34" charset="0"/>
              </a:defRPr>
            </a:lvl5pPr>
          </a:lstStyle>
          <a:p>
            <a:pPr lvl="0"/>
            <a:r>
              <a:rPr lang="en-US" dirty="0"/>
              <a:t>Type in or paste your text here</a:t>
            </a:r>
          </a:p>
        </p:txBody>
      </p:sp>
      <p:sp>
        <p:nvSpPr>
          <p:cNvPr id="6" name="Text Placeholder 5"/>
          <p:cNvSpPr>
            <a:spLocks noGrp="1"/>
          </p:cNvSpPr>
          <p:nvPr>
            <p:ph type="body" sz="quarter" idx="11" hasCustomPrompt="1"/>
          </p:nvPr>
        </p:nvSpPr>
        <p:spPr>
          <a:xfrm>
            <a:off x="1063690" y="4883854"/>
            <a:ext cx="12316408" cy="697033"/>
          </a:xfrm>
          <a:prstGeom prst="rect">
            <a:avLst/>
          </a:prstGeom>
          <a:noFill/>
        </p:spPr>
        <p:txBody>
          <a:bodyPr wrap="square" lIns="78446" tIns="78446" rIns="78446" bIns="78446" anchor="ctr" anchorCtr="0">
            <a:spAutoFit/>
          </a:bodyPr>
          <a:lstStyle>
            <a:lvl1pPr marL="0" indent="0" algn="ctr">
              <a:buNone/>
              <a:defRPr sz="3500" b="1" u="sng" baseline="0">
                <a:solidFill>
                  <a:schemeClr val="accent1">
                    <a:lumMod val="50000"/>
                  </a:schemeClr>
                </a:solidFill>
                <a:latin typeface="Calibri" panose="020F0502020204030204" pitchFamily="34" charset="0"/>
                <a:cs typeface="Calibri" panose="020F0502020204030204" pitchFamily="34" charset="0"/>
              </a:defRPr>
            </a:lvl1pPr>
          </a:lstStyle>
          <a:p>
            <a:pPr lvl="0"/>
            <a:r>
              <a:rPr lang="en-US" dirty="0"/>
              <a:t>(click to edit) INTRODUCTION or ABSTRACT</a:t>
            </a:r>
          </a:p>
        </p:txBody>
      </p:sp>
      <p:sp>
        <p:nvSpPr>
          <p:cNvPr id="20" name="Text Placeholder 5"/>
          <p:cNvSpPr>
            <a:spLocks noGrp="1"/>
          </p:cNvSpPr>
          <p:nvPr>
            <p:ph type="body" sz="quarter" idx="20" hasCustomPrompt="1"/>
          </p:nvPr>
        </p:nvSpPr>
        <p:spPr>
          <a:xfrm>
            <a:off x="1062568" y="15823039"/>
            <a:ext cx="12463117" cy="697033"/>
          </a:xfrm>
          <a:prstGeom prst="rect">
            <a:avLst/>
          </a:prstGeom>
          <a:noFill/>
        </p:spPr>
        <p:txBody>
          <a:bodyPr wrap="square" lIns="78446" tIns="78446" rIns="78446" bIns="78446" anchor="ctr" anchorCtr="0">
            <a:spAutoFit/>
          </a:bodyPr>
          <a:lstStyle>
            <a:lvl1pPr marL="0" indent="0" algn="ctr">
              <a:buNone/>
              <a:defRPr sz="3500" b="1" u="sng" baseline="0">
                <a:solidFill>
                  <a:schemeClr val="accent1">
                    <a:lumMod val="50000"/>
                  </a:schemeClr>
                </a:solidFill>
                <a:latin typeface="Calibri" panose="020F0502020204030204" pitchFamily="34" charset="0"/>
                <a:cs typeface="Calibri" panose="020F0502020204030204" pitchFamily="34" charset="0"/>
              </a:defRPr>
            </a:lvl1pPr>
          </a:lstStyle>
          <a:p>
            <a:pPr lvl="0"/>
            <a:r>
              <a:rPr lang="en-US" dirty="0"/>
              <a:t>(click to edit)  OBJECTIVES</a:t>
            </a:r>
          </a:p>
        </p:txBody>
      </p:sp>
      <p:sp>
        <p:nvSpPr>
          <p:cNvPr id="25" name="Text Placeholder 5"/>
          <p:cNvSpPr>
            <a:spLocks noGrp="1"/>
          </p:cNvSpPr>
          <p:nvPr>
            <p:ph type="body" sz="quarter" idx="25" hasCustomPrompt="1"/>
          </p:nvPr>
        </p:nvSpPr>
        <p:spPr>
          <a:xfrm>
            <a:off x="14051902" y="4883854"/>
            <a:ext cx="12316408" cy="697033"/>
          </a:xfrm>
          <a:prstGeom prst="rect">
            <a:avLst/>
          </a:prstGeom>
          <a:noFill/>
        </p:spPr>
        <p:txBody>
          <a:bodyPr wrap="square" lIns="78446" tIns="78446" rIns="78446" bIns="78446" anchor="ctr" anchorCtr="0">
            <a:spAutoFit/>
          </a:bodyPr>
          <a:lstStyle>
            <a:lvl1pPr marL="0" indent="0" algn="ctr">
              <a:buNone/>
              <a:defRPr sz="3500" b="1" u="sng" baseline="0">
                <a:solidFill>
                  <a:schemeClr val="accent1">
                    <a:lumMod val="50000"/>
                  </a:schemeClr>
                </a:solidFill>
                <a:latin typeface="Calibri" panose="020F0502020204030204" pitchFamily="34" charset="0"/>
                <a:cs typeface="Calibri" panose="020F0502020204030204" pitchFamily="34" charset="0"/>
              </a:defRPr>
            </a:lvl1pPr>
          </a:lstStyle>
          <a:p>
            <a:pPr lvl="0"/>
            <a:r>
              <a:rPr lang="en-US" dirty="0"/>
              <a:t>(click to edit)  CONCLUSIONS</a:t>
            </a:r>
          </a:p>
        </p:txBody>
      </p:sp>
      <p:sp>
        <p:nvSpPr>
          <p:cNvPr id="26" name="Text Placeholder 3"/>
          <p:cNvSpPr>
            <a:spLocks noGrp="1"/>
          </p:cNvSpPr>
          <p:nvPr>
            <p:ph type="body" sz="quarter" idx="26" hasCustomPrompt="1"/>
          </p:nvPr>
        </p:nvSpPr>
        <p:spPr>
          <a:xfrm>
            <a:off x="14050781" y="5642329"/>
            <a:ext cx="12317529" cy="765388"/>
          </a:xfrm>
          <a:prstGeom prst="rect">
            <a:avLst/>
          </a:prstGeom>
        </p:spPr>
        <p:txBody>
          <a:bodyPr wrap="square" lIns="196113" tIns="196113" rIns="196113" bIns="196113">
            <a:spAutoFit/>
          </a:bodyPr>
          <a:lstStyle>
            <a:lvl1pPr marL="0" indent="0">
              <a:buNone/>
              <a:defRPr sz="2400">
                <a:solidFill>
                  <a:schemeClr val="tx1"/>
                </a:solidFill>
                <a:latin typeface="Calibri" panose="020F0502020204030204" pitchFamily="34" charset="0"/>
                <a:cs typeface="Calibri" panose="020F0502020204030204" pitchFamily="34" charset="0"/>
              </a:defRPr>
            </a:lvl1pPr>
            <a:lvl2pPr marL="1274733" indent="-490282">
              <a:defRPr sz="2200">
                <a:latin typeface="Trebuchet MS" pitchFamily="34" charset="0"/>
              </a:defRPr>
            </a:lvl2pPr>
            <a:lvl3pPr marL="1765015" indent="-490282">
              <a:defRPr sz="2200">
                <a:latin typeface="Trebuchet MS" pitchFamily="34" charset="0"/>
              </a:defRPr>
            </a:lvl3pPr>
            <a:lvl4pPr marL="2304325" indent="-539310">
              <a:defRPr sz="2200">
                <a:latin typeface="Trebuchet MS" pitchFamily="34" charset="0"/>
              </a:defRPr>
            </a:lvl4pPr>
            <a:lvl5pPr marL="2696551" indent="-392226">
              <a:defRPr sz="2200">
                <a:latin typeface="Trebuchet MS" pitchFamily="34" charset="0"/>
              </a:defRPr>
            </a:lvl5pPr>
          </a:lstStyle>
          <a:p>
            <a:pPr lvl="0"/>
            <a:r>
              <a:rPr lang="en-US" dirty="0"/>
              <a:t>Type in or paste your text here</a:t>
            </a:r>
          </a:p>
        </p:txBody>
      </p:sp>
      <p:sp>
        <p:nvSpPr>
          <p:cNvPr id="27" name="Text Placeholder 5"/>
          <p:cNvSpPr>
            <a:spLocks noGrp="1"/>
          </p:cNvSpPr>
          <p:nvPr>
            <p:ph type="body" sz="quarter" idx="27" hasCustomPrompt="1"/>
          </p:nvPr>
        </p:nvSpPr>
        <p:spPr>
          <a:xfrm>
            <a:off x="14045819" y="15823039"/>
            <a:ext cx="12316408" cy="697033"/>
          </a:xfrm>
          <a:prstGeom prst="rect">
            <a:avLst/>
          </a:prstGeom>
          <a:noFill/>
        </p:spPr>
        <p:txBody>
          <a:bodyPr wrap="square" lIns="78446" tIns="78446" rIns="78446" bIns="78446" anchor="ctr" anchorCtr="0">
            <a:spAutoFit/>
          </a:bodyPr>
          <a:lstStyle>
            <a:lvl1pPr marL="0" indent="0" algn="ctr">
              <a:buNone/>
              <a:defRPr sz="3500" b="1" u="sng" baseline="0">
                <a:solidFill>
                  <a:schemeClr val="accent1">
                    <a:lumMod val="50000"/>
                  </a:schemeClr>
                </a:solidFill>
                <a:latin typeface="Calibri" panose="020F0502020204030204" pitchFamily="34" charset="0"/>
                <a:cs typeface="Calibri" panose="020F0502020204030204" pitchFamily="34" charset="0"/>
              </a:defRPr>
            </a:lvl1pPr>
          </a:lstStyle>
          <a:p>
            <a:pPr lvl="0"/>
            <a:r>
              <a:rPr lang="en-US" dirty="0"/>
              <a:t>(click to edit)  REFERENCES</a:t>
            </a:r>
          </a:p>
        </p:txBody>
      </p:sp>
      <p:sp>
        <p:nvSpPr>
          <p:cNvPr id="28" name="Text Placeholder 3"/>
          <p:cNvSpPr>
            <a:spLocks noGrp="1"/>
          </p:cNvSpPr>
          <p:nvPr>
            <p:ph type="body" sz="quarter" idx="28" hasCustomPrompt="1"/>
          </p:nvPr>
        </p:nvSpPr>
        <p:spPr>
          <a:xfrm>
            <a:off x="14050781" y="16535289"/>
            <a:ext cx="12321812" cy="765388"/>
          </a:xfrm>
          <a:prstGeom prst="rect">
            <a:avLst/>
          </a:prstGeom>
        </p:spPr>
        <p:txBody>
          <a:bodyPr wrap="square" lIns="196113" tIns="196113" rIns="196113" bIns="196113">
            <a:spAutoFit/>
          </a:bodyPr>
          <a:lstStyle>
            <a:lvl1pPr marL="0" indent="0">
              <a:buNone/>
              <a:defRPr sz="2400">
                <a:solidFill>
                  <a:schemeClr val="tx1"/>
                </a:solidFill>
                <a:latin typeface="Calibri" panose="020F0502020204030204" pitchFamily="34" charset="0"/>
                <a:cs typeface="Calibri" panose="020F0502020204030204" pitchFamily="34" charset="0"/>
              </a:defRPr>
            </a:lvl1pPr>
            <a:lvl2pPr marL="1274733" indent="-490282">
              <a:defRPr sz="2200">
                <a:latin typeface="Trebuchet MS" pitchFamily="34" charset="0"/>
              </a:defRPr>
            </a:lvl2pPr>
            <a:lvl3pPr marL="1765015" indent="-490282">
              <a:defRPr sz="2200">
                <a:latin typeface="Trebuchet MS" pitchFamily="34" charset="0"/>
              </a:defRPr>
            </a:lvl3pPr>
            <a:lvl4pPr marL="2304325" indent="-539310">
              <a:defRPr sz="2200">
                <a:latin typeface="Trebuchet MS" pitchFamily="34" charset="0"/>
              </a:defRPr>
            </a:lvl4pPr>
            <a:lvl5pPr marL="2696551" indent="-392226">
              <a:defRPr sz="2200">
                <a:latin typeface="Trebuchet MS" pitchFamily="34" charset="0"/>
              </a:defRPr>
            </a:lvl5pPr>
          </a:lstStyle>
          <a:p>
            <a:pPr lvl="0"/>
            <a:r>
              <a:rPr lang="en-US" dirty="0"/>
              <a:t>Type in or paste your text here</a:t>
            </a:r>
          </a:p>
        </p:txBody>
      </p:sp>
      <p:sp>
        <p:nvSpPr>
          <p:cNvPr id="29" name="Text Placeholder 5"/>
          <p:cNvSpPr>
            <a:spLocks noGrp="1"/>
          </p:cNvSpPr>
          <p:nvPr>
            <p:ph type="body" sz="quarter" idx="29" hasCustomPrompt="1"/>
          </p:nvPr>
        </p:nvSpPr>
        <p:spPr>
          <a:xfrm>
            <a:off x="14045820" y="28517574"/>
            <a:ext cx="12326774" cy="697033"/>
          </a:xfrm>
          <a:prstGeom prst="rect">
            <a:avLst/>
          </a:prstGeom>
          <a:noFill/>
        </p:spPr>
        <p:txBody>
          <a:bodyPr wrap="square" lIns="78446" tIns="78446" rIns="78446" bIns="78446" anchor="ctr" anchorCtr="0">
            <a:spAutoFit/>
          </a:bodyPr>
          <a:lstStyle>
            <a:lvl1pPr marL="0" indent="0" algn="ctr">
              <a:buNone/>
              <a:defRPr sz="3500" b="1" u="sng" baseline="0">
                <a:solidFill>
                  <a:schemeClr val="accent1">
                    <a:lumMod val="50000"/>
                  </a:schemeClr>
                </a:solidFill>
                <a:latin typeface="Calibri" panose="020F0502020204030204" pitchFamily="34" charset="0"/>
                <a:cs typeface="Calibri" panose="020F0502020204030204" pitchFamily="34" charset="0"/>
              </a:defRPr>
            </a:lvl1pPr>
          </a:lstStyle>
          <a:p>
            <a:pPr lvl="0"/>
            <a:r>
              <a:rPr lang="en-US" dirty="0"/>
              <a:t>(click to edit)  ACKNOWLEDGEMENTS or  CONTACT</a:t>
            </a:r>
          </a:p>
        </p:txBody>
      </p:sp>
      <p:sp>
        <p:nvSpPr>
          <p:cNvPr id="30" name="Text Placeholder 3"/>
          <p:cNvSpPr>
            <a:spLocks noGrp="1"/>
          </p:cNvSpPr>
          <p:nvPr>
            <p:ph type="body" sz="quarter" idx="30" hasCustomPrompt="1"/>
          </p:nvPr>
        </p:nvSpPr>
        <p:spPr>
          <a:xfrm>
            <a:off x="14045819" y="29227623"/>
            <a:ext cx="12326774" cy="765388"/>
          </a:xfrm>
          <a:prstGeom prst="rect">
            <a:avLst/>
          </a:prstGeom>
        </p:spPr>
        <p:txBody>
          <a:bodyPr wrap="square" lIns="196113" tIns="196113" rIns="196113" bIns="196113">
            <a:spAutoFit/>
          </a:bodyPr>
          <a:lstStyle>
            <a:lvl1pPr marL="0" indent="0">
              <a:buNone/>
              <a:defRPr sz="2400">
                <a:solidFill>
                  <a:schemeClr val="tx1"/>
                </a:solidFill>
                <a:latin typeface="Calibri" panose="020F0502020204030204" pitchFamily="34" charset="0"/>
                <a:cs typeface="Calibri" panose="020F0502020204030204" pitchFamily="34" charset="0"/>
              </a:defRPr>
            </a:lvl1pPr>
            <a:lvl2pPr marL="1274733" indent="-490282">
              <a:defRPr sz="2200">
                <a:latin typeface="Trebuchet MS" pitchFamily="34" charset="0"/>
              </a:defRPr>
            </a:lvl2pPr>
            <a:lvl3pPr marL="1765015" indent="-490282">
              <a:defRPr sz="2200">
                <a:latin typeface="Trebuchet MS" pitchFamily="34" charset="0"/>
              </a:defRPr>
            </a:lvl3pPr>
            <a:lvl4pPr marL="2304325" indent="-539310">
              <a:defRPr sz="2200">
                <a:latin typeface="Trebuchet MS" pitchFamily="34" charset="0"/>
              </a:defRPr>
            </a:lvl4pPr>
            <a:lvl5pPr marL="2696551" indent="-392226">
              <a:defRPr sz="2200">
                <a:latin typeface="Trebuchet MS" pitchFamily="34" charset="0"/>
              </a:defRPr>
            </a:lvl5pPr>
          </a:lstStyle>
          <a:p>
            <a:pPr lvl="0"/>
            <a:r>
              <a:rPr lang="en-US" dirty="0"/>
              <a:t>Type in or paste your text here</a:t>
            </a:r>
          </a:p>
        </p:txBody>
      </p:sp>
      <p:sp>
        <p:nvSpPr>
          <p:cNvPr id="60" name="Text Placeholder 3"/>
          <p:cNvSpPr>
            <a:spLocks noGrp="1"/>
          </p:cNvSpPr>
          <p:nvPr>
            <p:ph type="body" sz="quarter" idx="96" hasCustomPrompt="1"/>
          </p:nvPr>
        </p:nvSpPr>
        <p:spPr>
          <a:xfrm>
            <a:off x="1059407" y="16517587"/>
            <a:ext cx="12463118" cy="765388"/>
          </a:xfrm>
          <a:prstGeom prst="rect">
            <a:avLst/>
          </a:prstGeom>
        </p:spPr>
        <p:txBody>
          <a:bodyPr wrap="square" lIns="196113" tIns="196113" rIns="196113" bIns="196113">
            <a:spAutoFit/>
          </a:bodyPr>
          <a:lstStyle>
            <a:lvl1pPr marL="0" indent="0">
              <a:buNone/>
              <a:defRPr sz="2400">
                <a:solidFill>
                  <a:schemeClr val="tx1"/>
                </a:solidFill>
                <a:latin typeface="Calibri" panose="020F0502020204030204" pitchFamily="34" charset="0"/>
                <a:cs typeface="Calibri" panose="020F0502020204030204" pitchFamily="34" charset="0"/>
              </a:defRPr>
            </a:lvl1pPr>
            <a:lvl2pPr marL="1274733" indent="-490282">
              <a:defRPr sz="2200">
                <a:latin typeface="Trebuchet MS" pitchFamily="34" charset="0"/>
              </a:defRPr>
            </a:lvl2pPr>
            <a:lvl3pPr marL="1765015" indent="-490282">
              <a:defRPr sz="2200">
                <a:latin typeface="Trebuchet MS" pitchFamily="34" charset="0"/>
              </a:defRPr>
            </a:lvl3pPr>
            <a:lvl4pPr marL="2304325" indent="-539310">
              <a:defRPr sz="2200">
                <a:latin typeface="Trebuchet MS" pitchFamily="34" charset="0"/>
              </a:defRPr>
            </a:lvl4pPr>
            <a:lvl5pPr marL="2696551" indent="-392226">
              <a:defRPr sz="2200">
                <a:latin typeface="Trebuchet MS" pitchFamily="34" charset="0"/>
              </a:defRPr>
            </a:lvl5pPr>
          </a:lstStyle>
          <a:p>
            <a:pPr lvl="0"/>
            <a:r>
              <a:rPr lang="en-US" dirty="0"/>
              <a:t>Type in or paste your text here</a:t>
            </a:r>
          </a:p>
        </p:txBody>
      </p:sp>
      <p:sp>
        <p:nvSpPr>
          <p:cNvPr id="76" name="Text Placeholder 76"/>
          <p:cNvSpPr>
            <a:spLocks noGrp="1"/>
          </p:cNvSpPr>
          <p:nvPr>
            <p:ph type="body" sz="quarter" idx="150" hasCustomPrompt="1"/>
          </p:nvPr>
        </p:nvSpPr>
        <p:spPr>
          <a:xfrm>
            <a:off x="3505967" y="3228519"/>
            <a:ext cx="20420066" cy="962481"/>
          </a:xfrm>
          <a:prstGeom prst="rect">
            <a:avLst/>
          </a:prstGeom>
        </p:spPr>
        <p:txBody>
          <a:bodyPr lIns="95646" tIns="47823" rIns="95646" bIns="47823">
            <a:normAutofit/>
          </a:bodyPr>
          <a:lstStyle>
            <a:lvl1pPr marL="0" indent="0" algn="ctr">
              <a:buFontTx/>
              <a:buNone/>
              <a:defRPr sz="4000">
                <a:solidFill>
                  <a:schemeClr val="bg1"/>
                </a:solidFill>
                <a:latin typeface="Calibri" panose="020F0502020204030204" pitchFamily="34" charset="0"/>
                <a:cs typeface="Calibri" panose="020F0502020204030204" pitchFamily="34" charset="0"/>
              </a:defRPr>
            </a:lvl1pPr>
            <a:lvl2pPr>
              <a:buFontTx/>
              <a:buNone/>
              <a:defRPr sz="7500"/>
            </a:lvl2pPr>
            <a:lvl3pPr>
              <a:buFontTx/>
              <a:buNone/>
              <a:defRPr sz="7500"/>
            </a:lvl3pPr>
            <a:lvl4pPr>
              <a:buFontTx/>
              <a:buNone/>
              <a:defRPr sz="7500"/>
            </a:lvl4pPr>
            <a:lvl5pPr>
              <a:buFontTx/>
              <a:buNone/>
              <a:defRPr sz="7500"/>
            </a:lvl5pPr>
          </a:lstStyle>
          <a:p>
            <a:pPr lvl="0"/>
            <a:r>
              <a:rPr lang="en-US" dirty="0"/>
              <a:t>Click here to add affiliations</a:t>
            </a:r>
          </a:p>
        </p:txBody>
      </p:sp>
      <p:sp>
        <p:nvSpPr>
          <p:cNvPr id="79" name="Text Placeholder 76"/>
          <p:cNvSpPr>
            <a:spLocks noGrp="1"/>
          </p:cNvSpPr>
          <p:nvPr>
            <p:ph type="body" sz="quarter" idx="151" hasCustomPrompt="1"/>
          </p:nvPr>
        </p:nvSpPr>
        <p:spPr>
          <a:xfrm>
            <a:off x="3505967" y="1815290"/>
            <a:ext cx="20420066" cy="1300652"/>
          </a:xfrm>
          <a:prstGeom prst="rect">
            <a:avLst/>
          </a:prstGeom>
        </p:spPr>
        <p:txBody>
          <a:bodyPr lIns="95646" tIns="47823" rIns="95646" bIns="47823" anchor="t" anchorCtr="1">
            <a:normAutofit/>
          </a:bodyPr>
          <a:lstStyle>
            <a:lvl1pPr marL="0" indent="0" algn="ctr">
              <a:buFontTx/>
              <a:buNone/>
              <a:defRPr sz="6000">
                <a:solidFill>
                  <a:schemeClr val="bg1"/>
                </a:solidFill>
                <a:latin typeface="Calibri" panose="020F0502020204030204" pitchFamily="34" charset="0"/>
                <a:cs typeface="Calibri" panose="020F0502020204030204" pitchFamily="34" charset="0"/>
              </a:defRPr>
            </a:lvl1pPr>
            <a:lvl2pPr>
              <a:buFontTx/>
              <a:buNone/>
              <a:defRPr sz="7500"/>
            </a:lvl2pPr>
            <a:lvl3pPr>
              <a:buFontTx/>
              <a:buNone/>
              <a:defRPr sz="7500"/>
            </a:lvl3pPr>
            <a:lvl4pPr>
              <a:buFontTx/>
              <a:buNone/>
              <a:defRPr sz="7500"/>
            </a:lvl4pPr>
            <a:lvl5pPr>
              <a:buFontTx/>
              <a:buNone/>
              <a:defRPr sz="7500"/>
            </a:lvl5pPr>
          </a:lstStyle>
          <a:p>
            <a:pPr lvl="0"/>
            <a:r>
              <a:rPr lang="en-US" dirty="0"/>
              <a:t>Click here to add authors</a:t>
            </a:r>
          </a:p>
        </p:txBody>
      </p:sp>
      <p:sp>
        <p:nvSpPr>
          <p:cNvPr id="80" name="Text Placeholder 76"/>
          <p:cNvSpPr>
            <a:spLocks noGrp="1"/>
          </p:cNvSpPr>
          <p:nvPr>
            <p:ph type="body" sz="quarter" idx="153" hasCustomPrompt="1"/>
          </p:nvPr>
        </p:nvSpPr>
        <p:spPr>
          <a:xfrm>
            <a:off x="3505967" y="263674"/>
            <a:ext cx="20420066" cy="1488126"/>
          </a:xfrm>
          <a:prstGeom prst="rect">
            <a:avLst/>
          </a:prstGeom>
        </p:spPr>
        <p:txBody>
          <a:bodyPr lIns="95646" tIns="47823" rIns="95646" bIns="47823" anchor="t" anchorCtr="1">
            <a:normAutofit/>
          </a:bodyPr>
          <a:lstStyle>
            <a:lvl1pPr marL="0" indent="0" algn="ctr">
              <a:buFontTx/>
              <a:buNone/>
              <a:defRPr sz="7200" b="1">
                <a:solidFill>
                  <a:schemeClr val="bg1"/>
                </a:solidFill>
                <a:latin typeface="Calibri" panose="020F0502020204030204" pitchFamily="34" charset="0"/>
                <a:cs typeface="Calibri" panose="020F0502020204030204" pitchFamily="34" charset="0"/>
              </a:defRPr>
            </a:lvl1pPr>
            <a:lvl2pPr>
              <a:buFontTx/>
              <a:buNone/>
              <a:defRPr sz="7500"/>
            </a:lvl2pPr>
            <a:lvl3pPr>
              <a:buFontTx/>
              <a:buNone/>
              <a:defRPr sz="7500"/>
            </a:lvl3pPr>
            <a:lvl4pPr>
              <a:buFontTx/>
              <a:buNone/>
              <a:defRPr sz="7500"/>
            </a:lvl4pPr>
            <a:lvl5pPr>
              <a:buFontTx/>
              <a:buNone/>
              <a:defRPr sz="7500"/>
            </a:lvl5pPr>
          </a:lstStyle>
          <a:p>
            <a:pPr lvl="0"/>
            <a:r>
              <a:rPr lang="en-US" dirty="0"/>
              <a:t>Click here to add title</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Without guides">
    <p:spTree>
      <p:nvGrpSpPr>
        <p:cNvPr id="1" name=""/>
        <p:cNvGrpSpPr/>
        <p:nvPr/>
      </p:nvGrpSpPr>
      <p:grpSpPr>
        <a:xfrm>
          <a:off x="0" y="0"/>
          <a:ext cx="0" cy="0"/>
          <a:chOff x="0" y="0"/>
          <a:chExt cx="0" cy="0"/>
        </a:xfrm>
      </p:grpSpPr>
      <p:sp>
        <p:nvSpPr>
          <p:cNvPr id="21" name="Text Placeholder 76">
            <a:extLst>
              <a:ext uri="{FF2B5EF4-FFF2-40B4-BE49-F238E27FC236}">
                <a16:creationId xmlns:a16="http://schemas.microsoft.com/office/drawing/2014/main" id="{2759A66D-A712-9741-9A2C-9D94DDF3C390}"/>
              </a:ext>
            </a:extLst>
          </p:cNvPr>
          <p:cNvSpPr>
            <a:spLocks noGrp="1"/>
          </p:cNvSpPr>
          <p:nvPr>
            <p:ph type="body" sz="quarter" idx="150" hasCustomPrompt="1"/>
          </p:nvPr>
        </p:nvSpPr>
        <p:spPr>
          <a:xfrm>
            <a:off x="3505967" y="3228519"/>
            <a:ext cx="20420066" cy="962481"/>
          </a:xfrm>
          <a:prstGeom prst="rect">
            <a:avLst/>
          </a:prstGeom>
        </p:spPr>
        <p:txBody>
          <a:bodyPr lIns="95646" tIns="47823" rIns="95646" bIns="47823">
            <a:normAutofit/>
          </a:bodyPr>
          <a:lstStyle>
            <a:lvl1pPr marL="0" indent="0" algn="ctr">
              <a:buFontTx/>
              <a:buNone/>
              <a:defRPr sz="4000">
                <a:solidFill>
                  <a:schemeClr val="bg1"/>
                </a:solidFill>
                <a:latin typeface="Calibri" panose="020F0502020204030204" pitchFamily="34" charset="0"/>
                <a:cs typeface="Calibri" panose="020F0502020204030204" pitchFamily="34" charset="0"/>
              </a:defRPr>
            </a:lvl1pPr>
            <a:lvl2pPr>
              <a:buFontTx/>
              <a:buNone/>
              <a:defRPr sz="7500"/>
            </a:lvl2pPr>
            <a:lvl3pPr>
              <a:buFontTx/>
              <a:buNone/>
              <a:defRPr sz="7500"/>
            </a:lvl3pPr>
            <a:lvl4pPr>
              <a:buFontTx/>
              <a:buNone/>
              <a:defRPr sz="7500"/>
            </a:lvl4pPr>
            <a:lvl5pPr>
              <a:buFontTx/>
              <a:buNone/>
              <a:defRPr sz="7500"/>
            </a:lvl5pPr>
          </a:lstStyle>
          <a:p>
            <a:pPr lvl="0"/>
            <a:r>
              <a:rPr lang="en-US" dirty="0"/>
              <a:t>Click here to add affiliations</a:t>
            </a:r>
          </a:p>
        </p:txBody>
      </p:sp>
      <p:sp>
        <p:nvSpPr>
          <p:cNvPr id="22" name="Text Placeholder 76">
            <a:extLst>
              <a:ext uri="{FF2B5EF4-FFF2-40B4-BE49-F238E27FC236}">
                <a16:creationId xmlns:a16="http://schemas.microsoft.com/office/drawing/2014/main" id="{D92C3417-96B4-FA4D-A7BF-52C75BB0136E}"/>
              </a:ext>
            </a:extLst>
          </p:cNvPr>
          <p:cNvSpPr>
            <a:spLocks noGrp="1"/>
          </p:cNvSpPr>
          <p:nvPr>
            <p:ph type="body" sz="quarter" idx="151" hasCustomPrompt="1"/>
          </p:nvPr>
        </p:nvSpPr>
        <p:spPr>
          <a:xfrm>
            <a:off x="3505967" y="1815290"/>
            <a:ext cx="20420066" cy="1300652"/>
          </a:xfrm>
          <a:prstGeom prst="rect">
            <a:avLst/>
          </a:prstGeom>
        </p:spPr>
        <p:txBody>
          <a:bodyPr lIns="95646" tIns="47823" rIns="95646" bIns="47823" anchor="t" anchorCtr="1">
            <a:normAutofit/>
          </a:bodyPr>
          <a:lstStyle>
            <a:lvl1pPr marL="0" indent="0" algn="ctr">
              <a:buFontTx/>
              <a:buNone/>
              <a:defRPr sz="6000">
                <a:solidFill>
                  <a:schemeClr val="bg1"/>
                </a:solidFill>
                <a:latin typeface="Calibri" panose="020F0502020204030204" pitchFamily="34" charset="0"/>
                <a:cs typeface="Calibri" panose="020F0502020204030204" pitchFamily="34" charset="0"/>
              </a:defRPr>
            </a:lvl1pPr>
            <a:lvl2pPr>
              <a:buFontTx/>
              <a:buNone/>
              <a:defRPr sz="7500"/>
            </a:lvl2pPr>
            <a:lvl3pPr>
              <a:buFontTx/>
              <a:buNone/>
              <a:defRPr sz="7500"/>
            </a:lvl3pPr>
            <a:lvl4pPr>
              <a:buFontTx/>
              <a:buNone/>
              <a:defRPr sz="7500"/>
            </a:lvl4pPr>
            <a:lvl5pPr>
              <a:buFontTx/>
              <a:buNone/>
              <a:defRPr sz="7500"/>
            </a:lvl5pPr>
          </a:lstStyle>
          <a:p>
            <a:pPr lvl="0"/>
            <a:r>
              <a:rPr lang="en-US" dirty="0"/>
              <a:t>Click here to add authors</a:t>
            </a:r>
          </a:p>
        </p:txBody>
      </p:sp>
      <p:sp>
        <p:nvSpPr>
          <p:cNvPr id="23" name="Text Placeholder 76">
            <a:extLst>
              <a:ext uri="{FF2B5EF4-FFF2-40B4-BE49-F238E27FC236}">
                <a16:creationId xmlns:a16="http://schemas.microsoft.com/office/drawing/2014/main" id="{8180B841-0E74-2A47-9AAC-859EAD6A78F2}"/>
              </a:ext>
            </a:extLst>
          </p:cNvPr>
          <p:cNvSpPr>
            <a:spLocks noGrp="1"/>
          </p:cNvSpPr>
          <p:nvPr>
            <p:ph type="body" sz="quarter" idx="153" hasCustomPrompt="1"/>
          </p:nvPr>
        </p:nvSpPr>
        <p:spPr>
          <a:xfrm>
            <a:off x="3505967" y="263674"/>
            <a:ext cx="20420066" cy="1488126"/>
          </a:xfrm>
          <a:prstGeom prst="rect">
            <a:avLst/>
          </a:prstGeom>
        </p:spPr>
        <p:txBody>
          <a:bodyPr lIns="95646" tIns="47823" rIns="95646" bIns="47823" anchor="t" anchorCtr="1">
            <a:normAutofit/>
          </a:bodyPr>
          <a:lstStyle>
            <a:lvl1pPr marL="0" indent="0" algn="ctr">
              <a:buFontTx/>
              <a:buNone/>
              <a:defRPr sz="7200" b="1">
                <a:solidFill>
                  <a:schemeClr val="bg1"/>
                </a:solidFill>
                <a:latin typeface="Calibri" panose="020F0502020204030204" pitchFamily="34" charset="0"/>
                <a:cs typeface="Calibri" panose="020F0502020204030204" pitchFamily="34" charset="0"/>
              </a:defRPr>
            </a:lvl1pPr>
            <a:lvl2pPr>
              <a:buFontTx/>
              <a:buNone/>
              <a:defRPr sz="7500"/>
            </a:lvl2pPr>
            <a:lvl3pPr>
              <a:buFontTx/>
              <a:buNone/>
              <a:defRPr sz="7500"/>
            </a:lvl3pPr>
            <a:lvl4pPr>
              <a:buFontTx/>
              <a:buNone/>
              <a:defRPr sz="7500"/>
            </a:lvl4pPr>
            <a:lvl5pPr>
              <a:buFontTx/>
              <a:buNone/>
              <a:defRPr sz="7500"/>
            </a:lvl5pPr>
          </a:lstStyle>
          <a:p>
            <a:pPr lvl="0"/>
            <a:r>
              <a:rPr lang="en-US" dirty="0"/>
              <a:t>Click here to add title</a:t>
            </a:r>
          </a:p>
        </p:txBody>
      </p:sp>
      <p:sp>
        <p:nvSpPr>
          <p:cNvPr id="24" name="Text Placeholder 3">
            <a:extLst>
              <a:ext uri="{FF2B5EF4-FFF2-40B4-BE49-F238E27FC236}">
                <a16:creationId xmlns:a16="http://schemas.microsoft.com/office/drawing/2014/main" id="{3D45E765-2C96-9346-9E4F-C0E873762E5D}"/>
              </a:ext>
            </a:extLst>
          </p:cNvPr>
          <p:cNvSpPr>
            <a:spLocks noGrp="1"/>
          </p:cNvSpPr>
          <p:nvPr>
            <p:ph type="body" sz="quarter" idx="10" hasCustomPrompt="1"/>
          </p:nvPr>
        </p:nvSpPr>
        <p:spPr>
          <a:xfrm>
            <a:off x="1062569" y="5642329"/>
            <a:ext cx="12317529" cy="765388"/>
          </a:xfrm>
          <a:prstGeom prst="rect">
            <a:avLst/>
          </a:prstGeom>
        </p:spPr>
        <p:txBody>
          <a:bodyPr wrap="square" lIns="196113" tIns="196113" rIns="196113" bIns="196113">
            <a:spAutoFit/>
          </a:bodyPr>
          <a:lstStyle>
            <a:lvl1pPr marL="0" indent="0">
              <a:buNone/>
              <a:defRPr sz="2400">
                <a:solidFill>
                  <a:schemeClr val="tx1"/>
                </a:solidFill>
                <a:latin typeface="Calibri" panose="020F0502020204030204" pitchFamily="34" charset="0"/>
                <a:cs typeface="Calibri" panose="020F0502020204030204" pitchFamily="34" charset="0"/>
              </a:defRPr>
            </a:lvl1pPr>
            <a:lvl2pPr marL="1274733" indent="-490282">
              <a:defRPr sz="2200">
                <a:latin typeface="Trebuchet MS" pitchFamily="34" charset="0"/>
              </a:defRPr>
            </a:lvl2pPr>
            <a:lvl3pPr marL="1765015" indent="-490282">
              <a:defRPr sz="2200">
                <a:latin typeface="Trebuchet MS" pitchFamily="34" charset="0"/>
              </a:defRPr>
            </a:lvl3pPr>
            <a:lvl4pPr marL="2304325" indent="-539310">
              <a:defRPr sz="2200">
                <a:latin typeface="Trebuchet MS" pitchFamily="34" charset="0"/>
              </a:defRPr>
            </a:lvl4pPr>
            <a:lvl5pPr marL="2696551" indent="-392226">
              <a:defRPr sz="2200">
                <a:latin typeface="Trebuchet MS" pitchFamily="34" charset="0"/>
              </a:defRPr>
            </a:lvl5pPr>
          </a:lstStyle>
          <a:p>
            <a:pPr lvl="0"/>
            <a:r>
              <a:rPr lang="en-US" dirty="0"/>
              <a:t>Type in or paste your text here</a:t>
            </a:r>
          </a:p>
        </p:txBody>
      </p:sp>
      <p:sp>
        <p:nvSpPr>
          <p:cNvPr id="31" name="Text Placeholder 5">
            <a:extLst>
              <a:ext uri="{FF2B5EF4-FFF2-40B4-BE49-F238E27FC236}">
                <a16:creationId xmlns:a16="http://schemas.microsoft.com/office/drawing/2014/main" id="{A92CB15E-539D-5A4A-AF06-92E4716C7B35}"/>
              </a:ext>
            </a:extLst>
          </p:cNvPr>
          <p:cNvSpPr>
            <a:spLocks noGrp="1"/>
          </p:cNvSpPr>
          <p:nvPr>
            <p:ph type="body" sz="quarter" idx="11" hasCustomPrompt="1"/>
          </p:nvPr>
        </p:nvSpPr>
        <p:spPr>
          <a:xfrm>
            <a:off x="1063690" y="4883854"/>
            <a:ext cx="12316408" cy="697033"/>
          </a:xfrm>
          <a:prstGeom prst="rect">
            <a:avLst/>
          </a:prstGeom>
          <a:noFill/>
        </p:spPr>
        <p:txBody>
          <a:bodyPr wrap="square" lIns="78446" tIns="78446" rIns="78446" bIns="78446" anchor="ctr" anchorCtr="0">
            <a:spAutoFit/>
          </a:bodyPr>
          <a:lstStyle>
            <a:lvl1pPr marL="0" indent="0" algn="ctr">
              <a:buNone/>
              <a:defRPr sz="3500" b="1" u="sng" baseline="0">
                <a:solidFill>
                  <a:schemeClr val="accent1">
                    <a:lumMod val="50000"/>
                  </a:schemeClr>
                </a:solidFill>
                <a:latin typeface="Calibri" panose="020F0502020204030204" pitchFamily="34" charset="0"/>
                <a:cs typeface="Calibri" panose="020F0502020204030204" pitchFamily="34" charset="0"/>
              </a:defRPr>
            </a:lvl1pPr>
          </a:lstStyle>
          <a:p>
            <a:pPr lvl="0"/>
            <a:r>
              <a:rPr lang="en-US" dirty="0"/>
              <a:t>(click to edit) INTRODUCTION or ABSTRACT</a:t>
            </a:r>
          </a:p>
        </p:txBody>
      </p:sp>
      <p:sp>
        <p:nvSpPr>
          <p:cNvPr id="32" name="Text Placeholder 5">
            <a:extLst>
              <a:ext uri="{FF2B5EF4-FFF2-40B4-BE49-F238E27FC236}">
                <a16:creationId xmlns:a16="http://schemas.microsoft.com/office/drawing/2014/main" id="{72D26C35-EE3C-2F49-A302-089D7A6CD4C0}"/>
              </a:ext>
            </a:extLst>
          </p:cNvPr>
          <p:cNvSpPr>
            <a:spLocks noGrp="1"/>
          </p:cNvSpPr>
          <p:nvPr>
            <p:ph type="body" sz="quarter" idx="20" hasCustomPrompt="1"/>
          </p:nvPr>
        </p:nvSpPr>
        <p:spPr>
          <a:xfrm>
            <a:off x="1062568" y="15823039"/>
            <a:ext cx="12463117" cy="697033"/>
          </a:xfrm>
          <a:prstGeom prst="rect">
            <a:avLst/>
          </a:prstGeom>
          <a:noFill/>
        </p:spPr>
        <p:txBody>
          <a:bodyPr wrap="square" lIns="78446" tIns="78446" rIns="78446" bIns="78446" anchor="ctr" anchorCtr="0">
            <a:spAutoFit/>
          </a:bodyPr>
          <a:lstStyle>
            <a:lvl1pPr marL="0" indent="0" algn="ctr">
              <a:buNone/>
              <a:defRPr sz="3500" b="1" u="sng" baseline="0">
                <a:solidFill>
                  <a:schemeClr val="accent1">
                    <a:lumMod val="50000"/>
                  </a:schemeClr>
                </a:solidFill>
                <a:latin typeface="Calibri" panose="020F0502020204030204" pitchFamily="34" charset="0"/>
                <a:cs typeface="Calibri" panose="020F0502020204030204" pitchFamily="34" charset="0"/>
              </a:defRPr>
            </a:lvl1pPr>
          </a:lstStyle>
          <a:p>
            <a:pPr lvl="0"/>
            <a:r>
              <a:rPr lang="en-US" dirty="0"/>
              <a:t>(click to edit)  OBJECTIVES</a:t>
            </a:r>
          </a:p>
        </p:txBody>
      </p:sp>
      <p:sp>
        <p:nvSpPr>
          <p:cNvPr id="33" name="Text Placeholder 5">
            <a:extLst>
              <a:ext uri="{FF2B5EF4-FFF2-40B4-BE49-F238E27FC236}">
                <a16:creationId xmlns:a16="http://schemas.microsoft.com/office/drawing/2014/main" id="{0C086D80-D1B0-1948-BA3F-BB014656B83D}"/>
              </a:ext>
            </a:extLst>
          </p:cNvPr>
          <p:cNvSpPr>
            <a:spLocks noGrp="1"/>
          </p:cNvSpPr>
          <p:nvPr>
            <p:ph type="body" sz="quarter" idx="25" hasCustomPrompt="1"/>
          </p:nvPr>
        </p:nvSpPr>
        <p:spPr>
          <a:xfrm>
            <a:off x="14051902" y="4883854"/>
            <a:ext cx="12316408" cy="697033"/>
          </a:xfrm>
          <a:prstGeom prst="rect">
            <a:avLst/>
          </a:prstGeom>
          <a:noFill/>
        </p:spPr>
        <p:txBody>
          <a:bodyPr wrap="square" lIns="78446" tIns="78446" rIns="78446" bIns="78446" anchor="ctr" anchorCtr="0">
            <a:spAutoFit/>
          </a:bodyPr>
          <a:lstStyle>
            <a:lvl1pPr marL="0" indent="0" algn="ctr">
              <a:buNone/>
              <a:defRPr sz="3500" b="1" u="sng" baseline="0">
                <a:solidFill>
                  <a:schemeClr val="accent1">
                    <a:lumMod val="50000"/>
                  </a:schemeClr>
                </a:solidFill>
                <a:latin typeface="Calibri" panose="020F0502020204030204" pitchFamily="34" charset="0"/>
                <a:cs typeface="Calibri" panose="020F0502020204030204" pitchFamily="34" charset="0"/>
              </a:defRPr>
            </a:lvl1pPr>
          </a:lstStyle>
          <a:p>
            <a:pPr lvl="0"/>
            <a:r>
              <a:rPr lang="en-US" dirty="0"/>
              <a:t>(click to edit)  CONCLUSIONS</a:t>
            </a:r>
          </a:p>
        </p:txBody>
      </p:sp>
      <p:sp>
        <p:nvSpPr>
          <p:cNvPr id="34" name="Text Placeholder 3">
            <a:extLst>
              <a:ext uri="{FF2B5EF4-FFF2-40B4-BE49-F238E27FC236}">
                <a16:creationId xmlns:a16="http://schemas.microsoft.com/office/drawing/2014/main" id="{8A30010A-C710-E34C-A8FF-85C070E98488}"/>
              </a:ext>
            </a:extLst>
          </p:cNvPr>
          <p:cNvSpPr>
            <a:spLocks noGrp="1"/>
          </p:cNvSpPr>
          <p:nvPr>
            <p:ph type="body" sz="quarter" idx="26" hasCustomPrompt="1"/>
          </p:nvPr>
        </p:nvSpPr>
        <p:spPr>
          <a:xfrm>
            <a:off x="14050781" y="5642329"/>
            <a:ext cx="12317529" cy="765388"/>
          </a:xfrm>
          <a:prstGeom prst="rect">
            <a:avLst/>
          </a:prstGeom>
        </p:spPr>
        <p:txBody>
          <a:bodyPr wrap="square" lIns="196113" tIns="196113" rIns="196113" bIns="196113">
            <a:spAutoFit/>
          </a:bodyPr>
          <a:lstStyle>
            <a:lvl1pPr marL="0" indent="0">
              <a:buNone/>
              <a:defRPr sz="2400">
                <a:solidFill>
                  <a:schemeClr val="tx1"/>
                </a:solidFill>
                <a:latin typeface="Calibri" panose="020F0502020204030204" pitchFamily="34" charset="0"/>
                <a:cs typeface="Calibri" panose="020F0502020204030204" pitchFamily="34" charset="0"/>
              </a:defRPr>
            </a:lvl1pPr>
            <a:lvl2pPr marL="1274733" indent="-490282">
              <a:defRPr sz="2200">
                <a:latin typeface="Trebuchet MS" pitchFamily="34" charset="0"/>
              </a:defRPr>
            </a:lvl2pPr>
            <a:lvl3pPr marL="1765015" indent="-490282">
              <a:defRPr sz="2200">
                <a:latin typeface="Trebuchet MS" pitchFamily="34" charset="0"/>
              </a:defRPr>
            </a:lvl3pPr>
            <a:lvl4pPr marL="2304325" indent="-539310">
              <a:defRPr sz="2200">
                <a:latin typeface="Trebuchet MS" pitchFamily="34" charset="0"/>
              </a:defRPr>
            </a:lvl4pPr>
            <a:lvl5pPr marL="2696551" indent="-392226">
              <a:defRPr sz="2200">
                <a:latin typeface="Trebuchet MS" pitchFamily="34" charset="0"/>
              </a:defRPr>
            </a:lvl5pPr>
          </a:lstStyle>
          <a:p>
            <a:pPr lvl="0"/>
            <a:r>
              <a:rPr lang="en-US" dirty="0"/>
              <a:t>Type in or paste your text here</a:t>
            </a:r>
          </a:p>
        </p:txBody>
      </p:sp>
      <p:sp>
        <p:nvSpPr>
          <p:cNvPr id="35" name="Text Placeholder 5">
            <a:extLst>
              <a:ext uri="{FF2B5EF4-FFF2-40B4-BE49-F238E27FC236}">
                <a16:creationId xmlns:a16="http://schemas.microsoft.com/office/drawing/2014/main" id="{69CA6DAC-92B7-A64C-AAF3-F529AE789264}"/>
              </a:ext>
            </a:extLst>
          </p:cNvPr>
          <p:cNvSpPr>
            <a:spLocks noGrp="1"/>
          </p:cNvSpPr>
          <p:nvPr>
            <p:ph type="body" sz="quarter" idx="27" hasCustomPrompt="1"/>
          </p:nvPr>
        </p:nvSpPr>
        <p:spPr>
          <a:xfrm>
            <a:off x="14045819" y="15823039"/>
            <a:ext cx="12316408" cy="697033"/>
          </a:xfrm>
          <a:prstGeom prst="rect">
            <a:avLst/>
          </a:prstGeom>
          <a:noFill/>
        </p:spPr>
        <p:txBody>
          <a:bodyPr wrap="square" lIns="78446" tIns="78446" rIns="78446" bIns="78446" anchor="ctr" anchorCtr="0">
            <a:spAutoFit/>
          </a:bodyPr>
          <a:lstStyle>
            <a:lvl1pPr marL="0" indent="0" algn="ctr">
              <a:buNone/>
              <a:defRPr sz="3500" b="1" u="sng" baseline="0">
                <a:solidFill>
                  <a:schemeClr val="accent1">
                    <a:lumMod val="50000"/>
                  </a:schemeClr>
                </a:solidFill>
                <a:latin typeface="Calibri" panose="020F0502020204030204" pitchFamily="34" charset="0"/>
                <a:cs typeface="Calibri" panose="020F0502020204030204" pitchFamily="34" charset="0"/>
              </a:defRPr>
            </a:lvl1pPr>
          </a:lstStyle>
          <a:p>
            <a:pPr lvl="0"/>
            <a:r>
              <a:rPr lang="en-US" dirty="0"/>
              <a:t>(click to edit)  REFERENCES</a:t>
            </a:r>
          </a:p>
        </p:txBody>
      </p:sp>
      <p:sp>
        <p:nvSpPr>
          <p:cNvPr id="36" name="Text Placeholder 3">
            <a:extLst>
              <a:ext uri="{FF2B5EF4-FFF2-40B4-BE49-F238E27FC236}">
                <a16:creationId xmlns:a16="http://schemas.microsoft.com/office/drawing/2014/main" id="{5C7E0CA1-0D49-814A-A44C-893ED2E8EFD6}"/>
              </a:ext>
            </a:extLst>
          </p:cNvPr>
          <p:cNvSpPr>
            <a:spLocks noGrp="1"/>
          </p:cNvSpPr>
          <p:nvPr>
            <p:ph type="body" sz="quarter" idx="28" hasCustomPrompt="1"/>
          </p:nvPr>
        </p:nvSpPr>
        <p:spPr>
          <a:xfrm>
            <a:off x="14050781" y="16535289"/>
            <a:ext cx="12321812" cy="765388"/>
          </a:xfrm>
          <a:prstGeom prst="rect">
            <a:avLst/>
          </a:prstGeom>
        </p:spPr>
        <p:txBody>
          <a:bodyPr wrap="square" lIns="196113" tIns="196113" rIns="196113" bIns="196113">
            <a:spAutoFit/>
          </a:bodyPr>
          <a:lstStyle>
            <a:lvl1pPr marL="0" indent="0">
              <a:buNone/>
              <a:defRPr sz="2400">
                <a:solidFill>
                  <a:schemeClr val="tx1"/>
                </a:solidFill>
                <a:latin typeface="Calibri" panose="020F0502020204030204" pitchFamily="34" charset="0"/>
                <a:cs typeface="Calibri" panose="020F0502020204030204" pitchFamily="34" charset="0"/>
              </a:defRPr>
            </a:lvl1pPr>
            <a:lvl2pPr marL="1274733" indent="-490282">
              <a:defRPr sz="2200">
                <a:latin typeface="Trebuchet MS" pitchFamily="34" charset="0"/>
              </a:defRPr>
            </a:lvl2pPr>
            <a:lvl3pPr marL="1765015" indent="-490282">
              <a:defRPr sz="2200">
                <a:latin typeface="Trebuchet MS" pitchFamily="34" charset="0"/>
              </a:defRPr>
            </a:lvl3pPr>
            <a:lvl4pPr marL="2304325" indent="-539310">
              <a:defRPr sz="2200">
                <a:latin typeface="Trebuchet MS" pitchFamily="34" charset="0"/>
              </a:defRPr>
            </a:lvl4pPr>
            <a:lvl5pPr marL="2696551" indent="-392226">
              <a:defRPr sz="2200">
                <a:latin typeface="Trebuchet MS" pitchFamily="34" charset="0"/>
              </a:defRPr>
            </a:lvl5pPr>
          </a:lstStyle>
          <a:p>
            <a:pPr lvl="0"/>
            <a:r>
              <a:rPr lang="en-US" dirty="0"/>
              <a:t>Type in or paste your text here</a:t>
            </a:r>
          </a:p>
        </p:txBody>
      </p:sp>
      <p:sp>
        <p:nvSpPr>
          <p:cNvPr id="37" name="Text Placeholder 5">
            <a:extLst>
              <a:ext uri="{FF2B5EF4-FFF2-40B4-BE49-F238E27FC236}">
                <a16:creationId xmlns:a16="http://schemas.microsoft.com/office/drawing/2014/main" id="{85BEE7C8-BBDE-6944-857B-B777DE73D3FE}"/>
              </a:ext>
            </a:extLst>
          </p:cNvPr>
          <p:cNvSpPr>
            <a:spLocks noGrp="1"/>
          </p:cNvSpPr>
          <p:nvPr>
            <p:ph type="body" sz="quarter" idx="29" hasCustomPrompt="1"/>
          </p:nvPr>
        </p:nvSpPr>
        <p:spPr>
          <a:xfrm>
            <a:off x="14045820" y="28517574"/>
            <a:ext cx="12326774" cy="697033"/>
          </a:xfrm>
          <a:prstGeom prst="rect">
            <a:avLst/>
          </a:prstGeom>
          <a:noFill/>
        </p:spPr>
        <p:txBody>
          <a:bodyPr wrap="square" lIns="78446" tIns="78446" rIns="78446" bIns="78446" anchor="ctr" anchorCtr="0">
            <a:spAutoFit/>
          </a:bodyPr>
          <a:lstStyle>
            <a:lvl1pPr marL="0" indent="0" algn="ctr">
              <a:buNone/>
              <a:defRPr sz="3500" b="1" u="sng" baseline="0">
                <a:solidFill>
                  <a:schemeClr val="accent1">
                    <a:lumMod val="50000"/>
                  </a:schemeClr>
                </a:solidFill>
                <a:latin typeface="Calibri" panose="020F0502020204030204" pitchFamily="34" charset="0"/>
                <a:cs typeface="Calibri" panose="020F0502020204030204" pitchFamily="34" charset="0"/>
              </a:defRPr>
            </a:lvl1pPr>
          </a:lstStyle>
          <a:p>
            <a:pPr lvl="0"/>
            <a:r>
              <a:rPr lang="en-US" dirty="0"/>
              <a:t>(click to edit)  ACKNOWLEDGEMENTS or  CONTACT</a:t>
            </a:r>
          </a:p>
        </p:txBody>
      </p:sp>
      <p:sp>
        <p:nvSpPr>
          <p:cNvPr id="38" name="Text Placeholder 3">
            <a:extLst>
              <a:ext uri="{FF2B5EF4-FFF2-40B4-BE49-F238E27FC236}">
                <a16:creationId xmlns:a16="http://schemas.microsoft.com/office/drawing/2014/main" id="{3B9E2F46-F02C-3040-AC45-8E4B4619A7D0}"/>
              </a:ext>
            </a:extLst>
          </p:cNvPr>
          <p:cNvSpPr>
            <a:spLocks noGrp="1"/>
          </p:cNvSpPr>
          <p:nvPr>
            <p:ph type="body" sz="quarter" idx="30" hasCustomPrompt="1"/>
          </p:nvPr>
        </p:nvSpPr>
        <p:spPr>
          <a:xfrm>
            <a:off x="14045819" y="29227623"/>
            <a:ext cx="12326774" cy="765388"/>
          </a:xfrm>
          <a:prstGeom prst="rect">
            <a:avLst/>
          </a:prstGeom>
        </p:spPr>
        <p:txBody>
          <a:bodyPr wrap="square" lIns="196113" tIns="196113" rIns="196113" bIns="196113">
            <a:spAutoFit/>
          </a:bodyPr>
          <a:lstStyle>
            <a:lvl1pPr marL="0" indent="0">
              <a:buNone/>
              <a:defRPr sz="2400">
                <a:solidFill>
                  <a:schemeClr val="tx1"/>
                </a:solidFill>
                <a:latin typeface="Calibri" panose="020F0502020204030204" pitchFamily="34" charset="0"/>
                <a:cs typeface="Calibri" panose="020F0502020204030204" pitchFamily="34" charset="0"/>
              </a:defRPr>
            </a:lvl1pPr>
            <a:lvl2pPr marL="1274733" indent="-490282">
              <a:defRPr sz="2200">
                <a:latin typeface="Trebuchet MS" pitchFamily="34" charset="0"/>
              </a:defRPr>
            </a:lvl2pPr>
            <a:lvl3pPr marL="1765015" indent="-490282">
              <a:defRPr sz="2200">
                <a:latin typeface="Trebuchet MS" pitchFamily="34" charset="0"/>
              </a:defRPr>
            </a:lvl3pPr>
            <a:lvl4pPr marL="2304325" indent="-539310">
              <a:defRPr sz="2200">
                <a:latin typeface="Trebuchet MS" pitchFamily="34" charset="0"/>
              </a:defRPr>
            </a:lvl4pPr>
            <a:lvl5pPr marL="2696551" indent="-392226">
              <a:defRPr sz="2200">
                <a:latin typeface="Trebuchet MS" pitchFamily="34" charset="0"/>
              </a:defRPr>
            </a:lvl5pPr>
          </a:lstStyle>
          <a:p>
            <a:pPr lvl="0"/>
            <a:r>
              <a:rPr lang="en-US" dirty="0"/>
              <a:t>Type in or paste your text here</a:t>
            </a:r>
          </a:p>
        </p:txBody>
      </p:sp>
      <p:sp>
        <p:nvSpPr>
          <p:cNvPr id="39" name="Text Placeholder 3">
            <a:extLst>
              <a:ext uri="{FF2B5EF4-FFF2-40B4-BE49-F238E27FC236}">
                <a16:creationId xmlns:a16="http://schemas.microsoft.com/office/drawing/2014/main" id="{934DF0F2-04FA-3344-9BE4-4980BAF639D9}"/>
              </a:ext>
            </a:extLst>
          </p:cNvPr>
          <p:cNvSpPr>
            <a:spLocks noGrp="1"/>
          </p:cNvSpPr>
          <p:nvPr>
            <p:ph type="body" sz="quarter" idx="96" hasCustomPrompt="1"/>
          </p:nvPr>
        </p:nvSpPr>
        <p:spPr>
          <a:xfrm>
            <a:off x="1059407" y="16517587"/>
            <a:ext cx="12463118" cy="765388"/>
          </a:xfrm>
          <a:prstGeom prst="rect">
            <a:avLst/>
          </a:prstGeom>
        </p:spPr>
        <p:txBody>
          <a:bodyPr wrap="square" lIns="196113" tIns="196113" rIns="196113" bIns="196113">
            <a:spAutoFit/>
          </a:bodyPr>
          <a:lstStyle>
            <a:lvl1pPr marL="0" indent="0">
              <a:buNone/>
              <a:defRPr sz="2400">
                <a:solidFill>
                  <a:schemeClr val="tx1"/>
                </a:solidFill>
                <a:latin typeface="Calibri" panose="020F0502020204030204" pitchFamily="34" charset="0"/>
                <a:cs typeface="Calibri" panose="020F0502020204030204" pitchFamily="34" charset="0"/>
              </a:defRPr>
            </a:lvl1pPr>
            <a:lvl2pPr marL="1274733" indent="-490282">
              <a:defRPr sz="2200">
                <a:latin typeface="Trebuchet MS" pitchFamily="34" charset="0"/>
              </a:defRPr>
            </a:lvl2pPr>
            <a:lvl3pPr marL="1765015" indent="-490282">
              <a:defRPr sz="2200">
                <a:latin typeface="Trebuchet MS" pitchFamily="34" charset="0"/>
              </a:defRPr>
            </a:lvl3pPr>
            <a:lvl4pPr marL="2304325" indent="-539310">
              <a:defRPr sz="2200">
                <a:latin typeface="Trebuchet MS" pitchFamily="34" charset="0"/>
              </a:defRPr>
            </a:lvl4pPr>
            <a:lvl5pPr marL="2696551" indent="-392226">
              <a:defRPr sz="2200">
                <a:latin typeface="Trebuchet MS" pitchFamily="34" charset="0"/>
              </a:defRPr>
            </a:lvl5pPr>
          </a:lstStyle>
          <a:p>
            <a:pPr lvl="0"/>
            <a:r>
              <a:rPr lang="en-US" dirty="0"/>
              <a:t>Type in or paste your text here</a:t>
            </a:r>
          </a:p>
        </p:txBody>
      </p:sp>
    </p:spTree>
    <p:extLst>
      <p:ext uri="{BB962C8B-B14F-4D97-AF65-F5344CB8AC3E}">
        <p14:creationId xmlns:p14="http://schemas.microsoft.com/office/powerpoint/2010/main" val="38999131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hyperlink" Target="https://www.posterpresentations.com/how-to-change-the-research-poster-template-colors.html" TargetMode="External"/><Relationship Id="rId7" Type="http://schemas.openxmlformats.org/officeDocument/2006/relationships/image" Target="../media/image4.png"/><Relationship Id="rId2"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image" Target="../media/image3.png"/><Relationship Id="rId11" Type="http://schemas.openxmlformats.org/officeDocument/2006/relationships/image" Target="../media/image8.png"/><Relationship Id="rId5" Type="http://schemas.openxmlformats.org/officeDocument/2006/relationships/image" Target="../media/image2.png"/><Relationship Id="rId10" Type="http://schemas.openxmlformats.org/officeDocument/2006/relationships/image" Target="../media/image7.png"/><Relationship Id="rId4" Type="http://schemas.openxmlformats.org/officeDocument/2006/relationships/image" Target="../media/image1.png"/><Relationship Id="rId9" Type="http://schemas.openxmlformats.org/officeDocument/2006/relationships/image" Target="../media/image6.png"/></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accent6"/>
        </a:solidFill>
        <a:effectLst/>
      </p:bgPr>
    </p:bg>
    <p:spTree>
      <p:nvGrpSpPr>
        <p:cNvPr id="1" name=""/>
        <p:cNvGrpSpPr/>
        <p:nvPr/>
      </p:nvGrpSpPr>
      <p:grpSpPr>
        <a:xfrm>
          <a:off x="0" y="0"/>
          <a:ext cx="0" cy="0"/>
          <a:chOff x="0" y="0"/>
          <a:chExt cx="0" cy="0"/>
        </a:xfrm>
      </p:grpSpPr>
      <p:graphicFrame>
        <p:nvGraphicFramePr>
          <p:cNvPr id="3" name="Table 2">
            <a:extLst>
              <a:ext uri="{FF2B5EF4-FFF2-40B4-BE49-F238E27FC236}">
                <a16:creationId xmlns:a16="http://schemas.microsoft.com/office/drawing/2014/main" id="{6623EFFB-CC1B-5940-AE70-2D8BEC399C5F}"/>
              </a:ext>
            </a:extLst>
          </p:cNvPr>
          <p:cNvGraphicFramePr>
            <a:graphicFrameLocks noGrp="1"/>
          </p:cNvGraphicFramePr>
          <p:nvPr userDrawn="1">
            <p:extLst>
              <p:ext uri="{D42A27DB-BD31-4B8C-83A1-F6EECF244321}">
                <p14:modId xmlns:p14="http://schemas.microsoft.com/office/powerpoint/2010/main" val="3849327210"/>
              </p:ext>
            </p:extLst>
          </p:nvPr>
        </p:nvGraphicFramePr>
        <p:xfrm>
          <a:off x="27889200" y="-119212"/>
          <a:ext cx="9430188" cy="36644314"/>
        </p:xfrm>
        <a:graphic>
          <a:graphicData uri="http://schemas.openxmlformats.org/drawingml/2006/table">
            <a:tbl>
              <a:tblPr firstRow="1" bandRow="1">
                <a:tableStyleId>{5C22544A-7EE6-4342-B048-85BDC9FD1C3A}</a:tableStyleId>
              </a:tblPr>
              <a:tblGrid>
                <a:gridCol w="3343835">
                  <a:extLst>
                    <a:ext uri="{9D8B030D-6E8A-4147-A177-3AD203B41FA5}">
                      <a16:colId xmlns:a16="http://schemas.microsoft.com/office/drawing/2014/main" val="20000"/>
                    </a:ext>
                  </a:extLst>
                </a:gridCol>
                <a:gridCol w="1381559">
                  <a:extLst>
                    <a:ext uri="{9D8B030D-6E8A-4147-A177-3AD203B41FA5}">
                      <a16:colId xmlns:a16="http://schemas.microsoft.com/office/drawing/2014/main" val="997673227"/>
                    </a:ext>
                  </a:extLst>
                </a:gridCol>
                <a:gridCol w="4704794">
                  <a:extLst>
                    <a:ext uri="{9D8B030D-6E8A-4147-A177-3AD203B41FA5}">
                      <a16:colId xmlns:a16="http://schemas.microsoft.com/office/drawing/2014/main" val="4164475170"/>
                    </a:ext>
                  </a:extLst>
                </a:gridCol>
              </a:tblGrid>
              <a:tr h="1945974">
                <a:tc gridSpan="3">
                  <a:txBody>
                    <a:bodyPr/>
                    <a:lstStyle/>
                    <a:p>
                      <a:pPr marL="0" marR="0" indent="0" algn="ctr" defTabSz="4388900" rtl="0" eaLnBrk="1" fontAlgn="auto" latinLnBrk="0" hangingPunct="1">
                        <a:lnSpc>
                          <a:spcPct val="100000"/>
                        </a:lnSpc>
                        <a:spcBef>
                          <a:spcPts val="0"/>
                        </a:spcBef>
                        <a:spcAft>
                          <a:spcPts val="0"/>
                        </a:spcAft>
                        <a:buClrTx/>
                        <a:buSzTx/>
                        <a:buFontTx/>
                        <a:buNone/>
                        <a:tabLst/>
                        <a:defRPr/>
                      </a:pPr>
                      <a:r>
                        <a:rPr lang="en-US" sz="4000" b="0" spc="600" dirty="0">
                          <a:solidFill>
                            <a:srgbClr val="1F3A4E"/>
                          </a:solidFill>
                          <a:latin typeface="Arial Black" panose="020B0A04020102020204" pitchFamily="34" charset="0"/>
                        </a:rPr>
                        <a:t>QUICK START GUIDE</a:t>
                      </a:r>
                      <a:br>
                        <a:rPr lang="en-US" sz="4000" b="0" spc="600" dirty="0">
                          <a:solidFill>
                            <a:srgbClr val="1F3A4E"/>
                          </a:solidFill>
                          <a:latin typeface="Arial Black" panose="020B0A04020102020204" pitchFamily="34" charset="0"/>
                        </a:rPr>
                      </a:br>
                      <a:r>
                        <a:rPr lang="en-US" sz="3200" b="1" spc="0" dirty="0">
                          <a:solidFill>
                            <a:srgbClr val="FF0000"/>
                          </a:solidFill>
                          <a:latin typeface="Trebuchet MS" pitchFamily="34" charset="0"/>
                        </a:rPr>
                        <a:t>(THIS SIDEBAR WILL NOT PRINT)</a:t>
                      </a:r>
                      <a:endParaRPr lang="en-US" sz="4000" b="1" spc="600" dirty="0">
                        <a:solidFill>
                          <a:schemeClr val="bg1"/>
                        </a:solidFill>
                        <a:latin typeface="Trebuchet MS" pitchFamily="34" charset="0"/>
                      </a:endParaRPr>
                    </a:p>
                  </a:txBody>
                  <a:tcPr marL="182880" marT="137160">
                    <a:solidFill>
                      <a:srgbClr val="FFC000"/>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6163434">
                <a:tc gridSpan="3">
                  <a:txBody>
                    <a:bodyPr/>
                    <a:lstStyle/>
                    <a:p>
                      <a:pPr algn="l"/>
                      <a:r>
                        <a:rPr lang="en-US" sz="2800" b="1" baseline="0" dirty="0">
                          <a:solidFill>
                            <a:srgbClr val="FFC000"/>
                          </a:solidFill>
                          <a:latin typeface="Arial" panose="020B0604020202020204" pitchFamily="34" charset="0"/>
                          <a:cs typeface="Arial" panose="020B0604020202020204" pitchFamily="34" charset="0"/>
                        </a:rPr>
                        <a:t>How to change the template colors</a:t>
                      </a:r>
                    </a:p>
                    <a:p>
                      <a:pPr marL="0" indent="0" algn="l" defTabSz="114300"/>
                      <a:r>
                        <a:rPr lang="en-US" sz="2400" b="0" baseline="0" dirty="0">
                          <a:solidFill>
                            <a:srgbClr val="D9D9D9"/>
                          </a:solidFill>
                          <a:latin typeface="Arial" panose="020B0604020202020204" pitchFamily="34" charset="0"/>
                          <a:cs typeface="Arial" panose="020B0604020202020204" pitchFamily="34" charset="0"/>
                        </a:rPr>
                        <a:t>You can change the overall template color theme by clicking on the COLORS dropdown menu under the DESIGN tab. You can see a tutorial here: </a:t>
                      </a:r>
                      <a:r>
                        <a:rPr lang="en-US" sz="2400" dirty="0">
                          <a:solidFill>
                            <a:srgbClr val="FFC000"/>
                          </a:solidFill>
                          <a:hlinkClick r:id="rId3">
                            <a:extLst>
                              <a:ext uri="{A12FA001-AC4F-418D-AE19-62706E023703}">
                                <ahyp:hlinkClr xmlns:ahyp="http://schemas.microsoft.com/office/drawing/2018/hyperlinkcolor" val="tx"/>
                              </a:ext>
                            </a:extLst>
                          </a:hlinkClick>
                        </a:rPr>
                        <a:t>https://www.posterpresentations.com/how-to-change-the-research-poster-template-colors.html</a:t>
                      </a:r>
                      <a:endParaRPr lang="en-US" sz="2400" dirty="0">
                        <a:solidFill>
                          <a:srgbClr val="FFC000"/>
                        </a:solidFill>
                      </a:endParaRPr>
                    </a:p>
                    <a:p>
                      <a:pPr marL="0" indent="0" algn="l" defTabSz="114300"/>
                      <a:endParaRPr lang="en-US" sz="2400" b="0" baseline="0" dirty="0">
                        <a:solidFill>
                          <a:srgbClr val="D9D9D9"/>
                        </a:solidFill>
                        <a:latin typeface="Arial" panose="020B0604020202020204" pitchFamily="34" charset="0"/>
                        <a:cs typeface="Arial" panose="020B0604020202020204" pitchFamily="34" charset="0"/>
                      </a:endParaRPr>
                    </a:p>
                    <a:p>
                      <a:pPr marL="0" indent="0" algn="l" defTabSz="114300"/>
                      <a:r>
                        <a:rPr lang="en-US" sz="2400" b="0" baseline="0" dirty="0">
                          <a:solidFill>
                            <a:srgbClr val="D9D9D9"/>
                          </a:solidFill>
                          <a:latin typeface="Arial" panose="020B0604020202020204" pitchFamily="34" charset="0"/>
                          <a:cs typeface="Arial" panose="020B0604020202020204" pitchFamily="34" charset="0"/>
                        </a:rPr>
                        <a:t>You can also manually change the color of individual elements by going to VIEW &gt; SLIDE MASTER. On the left side of your screen select the background master where you can change the template background, column sizes, etc. </a:t>
                      </a:r>
                    </a:p>
                    <a:p>
                      <a:pPr marL="0" indent="0" algn="l" defTabSz="114300"/>
                      <a:endParaRPr lang="en-US" sz="2400" b="0" baseline="0" dirty="0">
                        <a:solidFill>
                          <a:srgbClr val="D9D9D9"/>
                        </a:solidFill>
                        <a:latin typeface="Arial" panose="020B0604020202020204" pitchFamily="34" charset="0"/>
                        <a:cs typeface="Arial" panose="020B0604020202020204" pitchFamily="34" charset="0"/>
                      </a:endParaRPr>
                    </a:p>
                    <a:p>
                      <a:pPr marL="0" indent="0" algn="l" defTabSz="114300"/>
                      <a:r>
                        <a:rPr lang="en-US" sz="2400" b="0" baseline="0" dirty="0">
                          <a:solidFill>
                            <a:srgbClr val="D9D9D9"/>
                          </a:solidFill>
                          <a:latin typeface="Arial" panose="020B0604020202020204" pitchFamily="34" charset="0"/>
                          <a:cs typeface="Arial" panose="020B0604020202020204" pitchFamily="34" charset="0"/>
                        </a:rPr>
                        <a:t>After you finish working on the SLIDE MASTER, it is important that you go to VIEW &gt; NORMAL to continue working on your poster. </a:t>
                      </a:r>
                    </a:p>
                  </a:txBody>
                  <a:tcPr marL="182880" marT="137160">
                    <a:solidFill>
                      <a:schemeClr val="tx1"/>
                    </a:solidFill>
                  </a:tcPr>
                </a:tc>
                <a:tc hMerge="1">
                  <a:txBody>
                    <a:bodyPr/>
                    <a:lstStyle/>
                    <a:p>
                      <a:endParaRPr lang="en-US" sz="2400" dirty="0">
                        <a:solidFill>
                          <a:srgbClr val="1F3A4E"/>
                        </a:solidFill>
                      </a:endParaRPr>
                    </a:p>
                  </a:txBody>
                  <a:tcPr marL="182880" marT="137160">
                    <a:blipFill rotWithShape="1">
                      <a:blip r:embed="rId4"/>
                      <a:stretch>
                        <a:fillRect/>
                      </a:stretch>
                    </a:blipFill>
                  </a:tcPr>
                </a:tc>
                <a:tc hMerge="1">
                  <a:txBody>
                    <a:bodyPr/>
                    <a:lstStyle/>
                    <a:p>
                      <a:endParaRPr lang="en-US"/>
                    </a:p>
                  </a:txBody>
                  <a:tcPr/>
                </a:tc>
                <a:extLst>
                  <a:ext uri="{0D108BD9-81ED-4DB2-BD59-A6C34878D82A}">
                    <a16:rowId xmlns:a16="http://schemas.microsoft.com/office/drawing/2014/main" val="10001"/>
                  </a:ext>
                </a:extLst>
              </a:tr>
              <a:tr h="4063515">
                <a:tc gridSpan="3">
                  <a:txBody>
                    <a:bodyPr/>
                    <a:lstStyle/>
                    <a:p>
                      <a:r>
                        <a:rPr lang="en-US" sz="2800" b="1" dirty="0">
                          <a:solidFill>
                            <a:srgbClr val="FFC000"/>
                          </a:solidFill>
                          <a:latin typeface="Arial" panose="020B0604020202020204" pitchFamily="34" charset="0"/>
                          <a:cs typeface="Arial" panose="020B0604020202020204" pitchFamily="34" charset="0"/>
                        </a:rPr>
                        <a:t>How to change the column layout configuration</a:t>
                      </a:r>
                    </a:p>
                    <a:p>
                      <a:r>
                        <a:rPr lang="en-US" sz="2400" dirty="0">
                          <a:solidFill>
                            <a:srgbClr val="D9D9D9"/>
                          </a:solidFill>
                          <a:latin typeface="Arial" panose="020B0604020202020204" pitchFamily="34" charset="0"/>
                          <a:cs typeface="Arial" panose="020B0604020202020204" pitchFamily="34" charset="0"/>
                        </a:rPr>
                        <a:t>You can manually change the configuration on the columns by going to VIEW &gt; SLIDE MASTER. You can delete columns, resize them or modify them as needed for your layout. </a:t>
                      </a:r>
                    </a:p>
                    <a:p>
                      <a:pPr marL="0" marR="0" indent="0" algn="l" defTabSz="3765366" rtl="0" eaLnBrk="1" fontAlgn="auto" latinLnBrk="0" hangingPunct="1">
                        <a:lnSpc>
                          <a:spcPct val="100000"/>
                        </a:lnSpc>
                        <a:spcBef>
                          <a:spcPts val="0"/>
                        </a:spcBef>
                        <a:spcAft>
                          <a:spcPts val="0"/>
                        </a:spcAft>
                        <a:buClrTx/>
                        <a:buSzTx/>
                        <a:buFontTx/>
                        <a:buNone/>
                        <a:tabLst/>
                        <a:defRPr/>
                      </a:pPr>
                      <a:r>
                        <a:rPr lang="en-US" sz="2400" dirty="0">
                          <a:solidFill>
                            <a:srgbClr val="D9D9D9"/>
                          </a:solidFill>
                          <a:latin typeface="Arial" panose="020B0604020202020204" pitchFamily="34" charset="0"/>
                          <a:cs typeface="Arial" panose="020B0604020202020204" pitchFamily="34" charset="0"/>
                        </a:rPr>
                        <a:t>You can see a tutorial here: </a:t>
                      </a:r>
                      <a:r>
                        <a:rPr lang="en-US" sz="2400" u="sng" dirty="0">
                          <a:solidFill>
                            <a:srgbClr val="FFC000"/>
                          </a:solidFill>
                          <a:latin typeface="Arial" panose="020B0604020202020204" pitchFamily="34" charset="0"/>
                          <a:cs typeface="Arial" panose="020B0604020202020204" pitchFamily="34" charset="0"/>
                        </a:rPr>
                        <a:t>https://</a:t>
                      </a:r>
                      <a:r>
                        <a:rPr lang="en-US" sz="2400" u="sng" dirty="0" err="1">
                          <a:solidFill>
                            <a:srgbClr val="FFC000"/>
                          </a:solidFill>
                          <a:latin typeface="Arial" panose="020B0604020202020204" pitchFamily="34" charset="0"/>
                          <a:cs typeface="Arial" panose="020B0604020202020204" pitchFamily="34" charset="0"/>
                        </a:rPr>
                        <a:t>www.posterpresentations.com</a:t>
                      </a:r>
                      <a:r>
                        <a:rPr lang="en-US" sz="2400" u="sng" dirty="0">
                          <a:solidFill>
                            <a:srgbClr val="FFC000"/>
                          </a:solidFill>
                          <a:latin typeface="Arial" panose="020B0604020202020204" pitchFamily="34" charset="0"/>
                          <a:cs typeface="Arial" panose="020B0604020202020204" pitchFamily="34" charset="0"/>
                        </a:rPr>
                        <a:t>/how-to-change-the-column-</a:t>
                      </a:r>
                      <a:r>
                        <a:rPr lang="en-US" sz="2400" u="sng" dirty="0" err="1">
                          <a:solidFill>
                            <a:srgbClr val="FFC000"/>
                          </a:solidFill>
                          <a:latin typeface="Arial" panose="020B0604020202020204" pitchFamily="34" charset="0"/>
                          <a:cs typeface="Arial" panose="020B0604020202020204" pitchFamily="34" charset="0"/>
                        </a:rPr>
                        <a:t>configuration.html</a:t>
                      </a:r>
                      <a:endParaRPr lang="en-US" u="sng" dirty="0">
                        <a:solidFill>
                          <a:srgbClr val="FFC000"/>
                        </a:solidFill>
                      </a:endParaRPr>
                    </a:p>
                  </a:txBody>
                  <a:tcPr marL="182880" marT="137160">
                    <a:solidFill>
                      <a:schemeClr val="tx1"/>
                    </a:solidFill>
                  </a:tcPr>
                </a:tc>
                <a:tc hMerge="1">
                  <a:txBody>
                    <a:bodyPr/>
                    <a:lstStyle/>
                    <a:p>
                      <a:endParaRPr lang="en-US" sz="2400" dirty="0">
                        <a:solidFill>
                          <a:srgbClr val="1F3A4E"/>
                        </a:solidFill>
                      </a:endParaRPr>
                    </a:p>
                  </a:txBody>
                  <a:tcPr marL="182880" marT="137160">
                    <a:blipFill rotWithShape="1">
                      <a:blip r:embed="rId5"/>
                      <a:stretch>
                        <a:fillRect/>
                      </a:stretch>
                    </a:blipFill>
                  </a:tcPr>
                </a:tc>
                <a:tc hMerge="1">
                  <a:txBody>
                    <a:bodyPr/>
                    <a:lstStyle/>
                    <a:p>
                      <a:endParaRPr lang="en-US" dirty="0"/>
                    </a:p>
                  </a:txBody>
                  <a:tcPr marL="182880" marT="137160">
                    <a:solidFill>
                      <a:srgbClr val="010101"/>
                    </a:solidFill>
                  </a:tcPr>
                </a:tc>
                <a:extLst>
                  <a:ext uri="{0D108BD9-81ED-4DB2-BD59-A6C34878D82A}">
                    <a16:rowId xmlns:a16="http://schemas.microsoft.com/office/drawing/2014/main" val="10004"/>
                  </a:ext>
                </a:extLst>
              </a:tr>
              <a:tr h="5735750">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400" noProof="0" dirty="0">
                        <a:solidFill>
                          <a:srgbClr val="D9D9D9"/>
                        </a:solidFill>
                        <a:latin typeface="Arial" panose="020B0604020202020204" pitchFamily="34" charset="0"/>
                        <a:cs typeface="Arial" panose="020B0604020202020204" pitchFamily="34" charset="0"/>
                      </a:endParaRPr>
                    </a:p>
                  </a:txBody>
                  <a:tcPr marL="182880" marT="137160">
                    <a:blipFill dpi="0" rotWithShape="1">
                      <a:blip r:embed="rId6">
                        <a:extLst>
                          <a:ext uri="{28A0092B-C50C-407E-A947-70E740481C1C}">
                            <a14:useLocalDpi xmlns:a14="http://schemas.microsoft.com/office/drawing/2010/main" val="0"/>
                          </a:ext>
                        </a:extLst>
                      </a:blip>
                      <a:srcRect/>
                      <a:stretch>
                        <a:fillRect/>
                      </a:stretch>
                    </a:blipFill>
                  </a:tcPr>
                </a:tc>
                <a:tc hMerge="1">
                  <a:txBody>
                    <a:bodyPr/>
                    <a:lstStyle/>
                    <a:p>
                      <a:endParaRPr lang="en-US"/>
                    </a:p>
                  </a:txBody>
                  <a:tcPr/>
                </a:tc>
                <a:tc row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2800" b="1" noProof="0" dirty="0">
                          <a:solidFill>
                            <a:srgbClr val="FFC000"/>
                          </a:solidFill>
                          <a:latin typeface="Arial" panose="020B0604020202020204" pitchFamily="34" charset="0"/>
                          <a:cs typeface="Arial" panose="020B0604020202020204" pitchFamily="34" charset="0"/>
                        </a:rPr>
                        <a:t>How to hide the QUICK START GUIDE bars from the sides of the template</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2400" noProof="0" dirty="0">
                          <a:solidFill>
                            <a:srgbClr val="D9D9D9"/>
                          </a:solidFill>
                          <a:latin typeface="Arial" panose="020B0604020202020204" pitchFamily="34" charset="0"/>
                          <a:cs typeface="Arial" panose="020B0604020202020204" pitchFamily="34" charset="0"/>
                        </a:rPr>
                        <a:t>The Quick Start</a:t>
                      </a:r>
                      <a:r>
                        <a:rPr lang="en-US" sz="2400" baseline="0" noProof="0" dirty="0">
                          <a:solidFill>
                            <a:srgbClr val="D9D9D9"/>
                          </a:solidFill>
                          <a:latin typeface="Arial" panose="020B0604020202020204" pitchFamily="34" charset="0"/>
                          <a:cs typeface="Arial" panose="020B0604020202020204" pitchFamily="34" charset="0"/>
                        </a:rPr>
                        <a:t> Guides</a:t>
                      </a:r>
                      <a:r>
                        <a:rPr lang="en-US" sz="2400" noProof="0" dirty="0">
                          <a:solidFill>
                            <a:srgbClr val="D9D9D9"/>
                          </a:solidFill>
                          <a:latin typeface="Arial" panose="020B0604020202020204" pitchFamily="34" charset="0"/>
                          <a:cs typeface="Arial" panose="020B0604020202020204" pitchFamily="34" charset="0"/>
                        </a:rPr>
                        <a:t> </a:t>
                      </a:r>
                      <a:r>
                        <a:rPr lang="en-US" sz="2400" u="sng" noProof="0" dirty="0">
                          <a:solidFill>
                            <a:srgbClr val="D9D9D9"/>
                          </a:solidFill>
                          <a:latin typeface="Arial" panose="020B0604020202020204" pitchFamily="34" charset="0"/>
                          <a:cs typeface="Arial" panose="020B0604020202020204" pitchFamily="34" charset="0"/>
                        </a:rPr>
                        <a:t>are outside the template’s printable area</a:t>
                      </a:r>
                      <a:r>
                        <a:rPr lang="en-US" sz="2400" noProof="0" dirty="0">
                          <a:solidFill>
                            <a:srgbClr val="D9D9D9"/>
                          </a:solidFill>
                          <a:latin typeface="Arial" panose="020B0604020202020204" pitchFamily="34" charset="0"/>
                          <a:cs typeface="Arial" panose="020B0604020202020204" pitchFamily="34" charset="0"/>
                        </a:rPr>
                        <a:t> and they will not be on the printed poster</a:t>
                      </a:r>
                      <a:r>
                        <a:rPr lang="en-US" sz="2400" baseline="0" noProof="0" dirty="0">
                          <a:solidFill>
                            <a:srgbClr val="D9D9D9"/>
                          </a:solidFill>
                          <a:latin typeface="Arial" panose="020B0604020202020204" pitchFamily="34" charset="0"/>
                          <a:cs typeface="Arial" panose="020B0604020202020204" pitchFamily="34" charset="0"/>
                        </a:rPr>
                        <a:t>. </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2400" baseline="0" noProof="0" dirty="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2400" baseline="0" noProof="0" dirty="0">
                          <a:solidFill>
                            <a:srgbClr val="D9D9D9"/>
                          </a:solidFill>
                          <a:latin typeface="Arial" panose="020B0604020202020204" pitchFamily="34" charset="0"/>
                          <a:cs typeface="Arial" panose="020B0604020202020204" pitchFamily="34" charset="0"/>
                        </a:rPr>
                        <a:t>If you create a PDF file from your template, the guides will not be included.</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2400" baseline="0" noProof="0" dirty="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2400" baseline="0" noProof="0" dirty="0">
                          <a:solidFill>
                            <a:srgbClr val="D9D9D9"/>
                          </a:solidFill>
                          <a:latin typeface="Arial" panose="020B0604020202020204" pitchFamily="34" charset="0"/>
                          <a:cs typeface="Arial" panose="020B0604020202020204" pitchFamily="34" charset="0"/>
                        </a:rPr>
                        <a:t>To hide the guides click on the </a:t>
                      </a:r>
                      <a:r>
                        <a:rPr lang="en-US" sz="2400" b="1" baseline="0" noProof="0" dirty="0">
                          <a:solidFill>
                            <a:srgbClr val="D9D9D9"/>
                          </a:solidFill>
                          <a:latin typeface="Arial" panose="020B0604020202020204" pitchFamily="34" charset="0"/>
                          <a:cs typeface="Arial" panose="020B0604020202020204" pitchFamily="34" charset="0"/>
                        </a:rPr>
                        <a:t>Home</a:t>
                      </a:r>
                      <a:r>
                        <a:rPr lang="en-US" sz="2400" baseline="0" noProof="0" dirty="0">
                          <a:solidFill>
                            <a:srgbClr val="D9D9D9"/>
                          </a:solidFill>
                          <a:latin typeface="Arial" panose="020B0604020202020204" pitchFamily="34" charset="0"/>
                          <a:cs typeface="Arial" panose="020B0604020202020204" pitchFamily="34" charset="0"/>
                        </a:rPr>
                        <a:t> tab (top of the screen) and then click on the </a:t>
                      </a:r>
                      <a:r>
                        <a:rPr lang="en-US" sz="2400" b="1" baseline="0" noProof="0" dirty="0">
                          <a:solidFill>
                            <a:srgbClr val="D9D9D9"/>
                          </a:solidFill>
                          <a:latin typeface="Arial" panose="020B0604020202020204" pitchFamily="34" charset="0"/>
                          <a:cs typeface="Arial" panose="020B0604020202020204" pitchFamily="34" charset="0"/>
                        </a:rPr>
                        <a:t>Layout</a:t>
                      </a:r>
                      <a:r>
                        <a:rPr lang="en-US" sz="2400" baseline="0" noProof="0" dirty="0">
                          <a:solidFill>
                            <a:srgbClr val="D9D9D9"/>
                          </a:solidFill>
                          <a:latin typeface="Arial" panose="020B0604020202020204" pitchFamily="34" charset="0"/>
                          <a:cs typeface="Arial" panose="020B0604020202020204" pitchFamily="34" charset="0"/>
                        </a:rPr>
                        <a:t> button below to see the available layouts. Choose the </a:t>
                      </a:r>
                      <a:r>
                        <a:rPr lang="en-US" sz="2400" b="1" baseline="0" noProof="0" dirty="0">
                          <a:solidFill>
                            <a:srgbClr val="D9D9D9"/>
                          </a:solidFill>
                          <a:latin typeface="Arial" panose="020B0604020202020204" pitchFamily="34" charset="0"/>
                          <a:cs typeface="Arial" panose="020B0604020202020204" pitchFamily="34" charset="0"/>
                        </a:rPr>
                        <a:t>Without Guides </a:t>
                      </a:r>
                      <a:r>
                        <a:rPr lang="en-US" sz="2400" b="0" baseline="0" noProof="0" dirty="0">
                          <a:solidFill>
                            <a:srgbClr val="D9D9D9"/>
                          </a:solidFill>
                          <a:latin typeface="Arial" panose="020B0604020202020204" pitchFamily="34" charset="0"/>
                          <a:cs typeface="Arial" panose="020B0604020202020204" pitchFamily="34" charset="0"/>
                        </a:rPr>
                        <a:t>layout</a:t>
                      </a:r>
                      <a:r>
                        <a:rPr lang="en-US" sz="2400" baseline="0" noProof="0" dirty="0">
                          <a:solidFill>
                            <a:srgbClr val="D9D9D9"/>
                          </a:solidFill>
                          <a:latin typeface="Arial" panose="020B0604020202020204" pitchFamily="34" charset="0"/>
                          <a:cs typeface="Arial" panose="020B0604020202020204" pitchFamily="34" charset="0"/>
                        </a:rPr>
                        <a:t>.</a:t>
                      </a:r>
                      <a:endParaRPr lang="en-US" sz="2400" noProof="0" dirty="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2400" noProof="0" dirty="0">
                        <a:solidFill>
                          <a:srgbClr val="D9D9D9"/>
                        </a:solidFill>
                        <a:latin typeface="Arial" panose="020B0604020202020204" pitchFamily="34" charset="0"/>
                        <a:cs typeface="Arial" panose="020B0604020202020204" pitchFamily="34" charset="0"/>
                      </a:endParaRPr>
                    </a:p>
                  </a:txBody>
                  <a:tcPr marL="182880" marT="137160">
                    <a:solidFill>
                      <a:srgbClr val="010101"/>
                    </a:solidFill>
                  </a:tcPr>
                </a:tc>
                <a:extLst>
                  <a:ext uri="{0D108BD9-81ED-4DB2-BD59-A6C34878D82A}">
                    <a16:rowId xmlns:a16="http://schemas.microsoft.com/office/drawing/2014/main" val="10005"/>
                  </a:ext>
                </a:extLst>
              </a:tr>
              <a:tr h="3200016">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400" noProof="0" dirty="0">
                        <a:solidFill>
                          <a:srgbClr val="D9D9D9"/>
                        </a:solidFill>
                        <a:latin typeface="Arial" panose="020B0604020202020204" pitchFamily="34" charset="0"/>
                        <a:cs typeface="Arial" panose="020B0604020202020204" pitchFamily="34" charset="0"/>
                      </a:endParaRPr>
                    </a:p>
                  </a:txBody>
                  <a:tcPr marL="182880" marT="137160">
                    <a:solidFill>
                      <a:srgbClr val="010101"/>
                    </a:solidFill>
                  </a:tcPr>
                </a:tc>
                <a:tc hMerge="1">
                  <a:txBody>
                    <a:bodyPr/>
                    <a:lstStyle/>
                    <a:p>
                      <a:endParaRPr lang="en-US"/>
                    </a:p>
                  </a:txBody>
                  <a:tcPr/>
                </a:tc>
                <a:tc vMerge="1">
                  <a:txBody>
                    <a:bodyPr/>
                    <a:lstStyle/>
                    <a:p>
                      <a:endParaRPr lang="en-US"/>
                    </a:p>
                  </a:txBody>
                  <a:tcPr/>
                </a:tc>
                <a:extLst>
                  <a:ext uri="{0D108BD9-81ED-4DB2-BD59-A6C34878D82A}">
                    <a16:rowId xmlns:a16="http://schemas.microsoft.com/office/drawing/2014/main" val="1766341567"/>
                  </a:ext>
                </a:extLst>
              </a:tr>
              <a:tr h="4189493">
                <a:tc gridSpan="2">
                  <a:txBody>
                    <a:bodyPr/>
                    <a:lstStyle/>
                    <a:p>
                      <a:r>
                        <a:rPr lang="en-US" sz="2800" b="1" dirty="0">
                          <a:solidFill>
                            <a:srgbClr val="FFC000"/>
                          </a:solidFill>
                          <a:latin typeface="Arial" panose="020B0604020202020204" pitchFamily="34" charset="0"/>
                          <a:cs typeface="Arial" panose="020B0604020202020204" pitchFamily="34" charset="0"/>
                        </a:rPr>
                        <a:t>How to</a:t>
                      </a:r>
                      <a:r>
                        <a:rPr lang="en-US" sz="2800" b="1" baseline="0" dirty="0">
                          <a:solidFill>
                            <a:srgbClr val="FFC000"/>
                          </a:solidFill>
                          <a:latin typeface="Arial" panose="020B0604020202020204" pitchFamily="34" charset="0"/>
                          <a:cs typeface="Arial" panose="020B0604020202020204" pitchFamily="34" charset="0"/>
                        </a:rPr>
                        <a:t> preview your poster prior to printing</a:t>
                      </a:r>
                      <a:endParaRPr lang="en-US" sz="2800" b="1" dirty="0">
                        <a:solidFill>
                          <a:srgbClr val="FFC000"/>
                        </a:solidFill>
                        <a:latin typeface="Arial" panose="020B0604020202020204" pitchFamily="34" charset="0"/>
                        <a:cs typeface="Arial" panose="020B0604020202020204" pitchFamily="34" charset="0"/>
                      </a:endParaRPr>
                    </a:p>
                    <a:p>
                      <a:r>
                        <a:rPr lang="en-US" sz="2400" dirty="0">
                          <a:solidFill>
                            <a:srgbClr val="D9D9D9"/>
                          </a:solidFill>
                          <a:latin typeface="Arial" panose="020B0604020202020204" pitchFamily="34" charset="0"/>
                          <a:cs typeface="Arial" panose="020B0604020202020204" pitchFamily="34" charset="0"/>
                        </a:rPr>
                        <a:t>You can preview your poster at any time by pressing the </a:t>
                      </a:r>
                      <a:r>
                        <a:rPr lang="en-US" sz="2400" dirty="0">
                          <a:solidFill>
                            <a:srgbClr val="FFC000"/>
                          </a:solidFill>
                          <a:latin typeface="Arial" panose="020B0604020202020204" pitchFamily="34" charset="0"/>
                          <a:cs typeface="Arial" panose="020B0604020202020204" pitchFamily="34" charset="0"/>
                        </a:rPr>
                        <a:t>F5 key</a:t>
                      </a:r>
                      <a:r>
                        <a:rPr lang="en-US" sz="2400" dirty="0">
                          <a:solidFill>
                            <a:srgbClr val="D9D9D9"/>
                          </a:solidFill>
                          <a:latin typeface="Arial" panose="020B0604020202020204" pitchFamily="34" charset="0"/>
                          <a:cs typeface="Arial" panose="020B0604020202020204" pitchFamily="34" charset="0"/>
                        </a:rPr>
                        <a:t> on your keyboard. You will see on the screen what's on your poster and how it should look when printed. Press the </a:t>
                      </a:r>
                      <a:r>
                        <a:rPr lang="en-US" sz="2400" dirty="0">
                          <a:solidFill>
                            <a:srgbClr val="FFC000"/>
                          </a:solidFill>
                          <a:latin typeface="Arial" panose="020B0604020202020204" pitchFamily="34" charset="0"/>
                          <a:cs typeface="Arial" panose="020B0604020202020204" pitchFamily="34" charset="0"/>
                        </a:rPr>
                        <a:t>ESC key </a:t>
                      </a:r>
                      <a:r>
                        <a:rPr lang="en-US" sz="2400" dirty="0">
                          <a:solidFill>
                            <a:srgbClr val="D9D9D9"/>
                          </a:solidFill>
                          <a:latin typeface="Arial" panose="020B0604020202020204" pitchFamily="34" charset="0"/>
                          <a:cs typeface="Arial" panose="020B0604020202020204" pitchFamily="34" charset="0"/>
                        </a:rPr>
                        <a:t>to exit Preview.</a:t>
                      </a:r>
                    </a:p>
                  </a:txBody>
                  <a:tcPr marL="182880" marT="137160">
                    <a:solidFill>
                      <a:srgbClr val="010101"/>
                    </a:solidFill>
                  </a:tcPr>
                </a:tc>
                <a:tc hMerge="1">
                  <a:txBody>
                    <a:bodyPr/>
                    <a:lstStyle/>
                    <a:p>
                      <a:endParaRPr lang="en-US"/>
                    </a:p>
                  </a:txBody>
                  <a:tcPr/>
                </a:tc>
                <a:tc>
                  <a:txBody>
                    <a:bodyPr/>
                    <a:lstStyle/>
                    <a:p>
                      <a:pPr algn="ctr"/>
                      <a:r>
                        <a:rPr lang="en-US" sz="11500" b="1" dirty="0">
                          <a:solidFill>
                            <a:srgbClr val="D9D9D9"/>
                          </a:solidFill>
                          <a:latin typeface="Arial" panose="020B0604020202020204" pitchFamily="34" charset="0"/>
                          <a:cs typeface="Arial" panose="020B0604020202020204" pitchFamily="34" charset="0"/>
                        </a:rPr>
                        <a:t>F5</a:t>
                      </a:r>
                      <a:r>
                        <a:rPr lang="en-US" sz="2400" baseline="0" dirty="0">
                          <a:solidFill>
                            <a:srgbClr val="D9D9D9"/>
                          </a:solidFill>
                          <a:latin typeface="Arial" panose="020B0604020202020204" pitchFamily="34" charset="0"/>
                          <a:cs typeface="Arial" panose="020B0604020202020204" pitchFamily="34" charset="0"/>
                        </a:rPr>
                        <a:t> </a:t>
                      </a:r>
                      <a:endParaRPr lang="en-US" dirty="0"/>
                    </a:p>
                  </a:txBody>
                  <a:tcPr marL="182880" marT="137160" anchor="ctr">
                    <a:solidFill>
                      <a:schemeClr val="tx1">
                        <a:lumMod val="95000"/>
                        <a:lumOff val="5000"/>
                      </a:schemeClr>
                    </a:solidFill>
                  </a:tcPr>
                </a:tc>
                <a:extLst>
                  <a:ext uri="{0D108BD9-81ED-4DB2-BD59-A6C34878D82A}">
                    <a16:rowId xmlns:a16="http://schemas.microsoft.com/office/drawing/2014/main" val="10006"/>
                  </a:ext>
                </a:extLst>
              </a:tr>
              <a:tr h="6286311">
                <a:tc gridSpan="3">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2800" b="1" noProof="0" dirty="0">
                          <a:solidFill>
                            <a:srgbClr val="FFC000"/>
                          </a:solidFill>
                          <a:latin typeface="Arial"/>
                          <a:cs typeface="Arial"/>
                        </a:rPr>
                        <a:t>How to print your poster</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2400" noProof="0" dirty="0">
                          <a:solidFill>
                            <a:srgbClr val="D9D9D9"/>
                          </a:solidFill>
                          <a:latin typeface="Arial"/>
                          <a:cs typeface="Arial"/>
                        </a:rPr>
                        <a:t>When you are ready to have your poster printed go online to </a:t>
                      </a:r>
                      <a:r>
                        <a:rPr lang="en-US" sz="2400" noProof="0" dirty="0" err="1">
                          <a:solidFill>
                            <a:srgbClr val="FFC000"/>
                          </a:solidFill>
                          <a:latin typeface="Arial"/>
                          <a:cs typeface="Arial"/>
                        </a:rPr>
                        <a:t>PosterPresentations.com</a:t>
                      </a:r>
                      <a:r>
                        <a:rPr lang="en-US" sz="2400" noProof="0" dirty="0">
                          <a:solidFill>
                            <a:srgbClr val="D9D9D9"/>
                          </a:solidFill>
                          <a:latin typeface="Arial"/>
                          <a:cs typeface="Arial"/>
                        </a:rPr>
                        <a:t> and click on the "</a:t>
                      </a:r>
                      <a:r>
                        <a:rPr lang="en-US" sz="2400" noProof="0" dirty="0">
                          <a:solidFill>
                            <a:srgbClr val="FFC000"/>
                          </a:solidFill>
                          <a:latin typeface="Arial"/>
                          <a:cs typeface="Arial"/>
                        </a:rPr>
                        <a:t>Order Your Poster</a:t>
                      </a:r>
                      <a:r>
                        <a:rPr lang="en-US" sz="2400" noProof="0" dirty="0">
                          <a:solidFill>
                            <a:srgbClr val="D9D9D9"/>
                          </a:solidFill>
                          <a:latin typeface="Arial"/>
                          <a:cs typeface="Arial"/>
                        </a:rPr>
                        <a:t>" button. You can have your poster printed on professional papers, fabric for easy traveling and a variety of other materials. </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2400" noProof="0" dirty="0">
                          <a:solidFill>
                            <a:srgbClr val="D9D9D9"/>
                          </a:solidFill>
                          <a:latin typeface="Arial"/>
                          <a:cs typeface="Arial"/>
                        </a:rPr>
                        <a:t>If you submit a PowerPoint document, you will be receiving a PDF proof for your approval prior to printing. If your order is placed and paid for before noon (Pacific time) Monday-Friday, your order will ship out that same day. FedEx Next day, Second day, Third day, and Free Ground services are offered. </a:t>
                      </a:r>
                    </a:p>
                    <a:p>
                      <a:pPr marL="0" marR="0" lvl="0" indent="0" algn="l" defTabSz="114300" rtl="0" eaLnBrk="1" fontAlgn="auto" latinLnBrk="0" hangingPunct="1">
                        <a:lnSpc>
                          <a:spcPct val="100000"/>
                        </a:lnSpc>
                        <a:spcBef>
                          <a:spcPts val="0"/>
                        </a:spcBef>
                        <a:spcAft>
                          <a:spcPts val="0"/>
                        </a:spcAft>
                        <a:buClrTx/>
                        <a:buSzTx/>
                        <a:buFontTx/>
                        <a:buNone/>
                        <a:tabLst/>
                        <a:defRPr/>
                      </a:pPr>
                      <a:br>
                        <a:rPr lang="en-US" sz="2400" noProof="0" dirty="0">
                          <a:solidFill>
                            <a:srgbClr val="D9D9D9"/>
                          </a:solidFill>
                          <a:latin typeface="Arial"/>
                          <a:cs typeface="Arial"/>
                        </a:rPr>
                      </a:br>
                      <a:r>
                        <a:rPr lang="en-US" sz="2400" noProof="0" dirty="0">
                          <a:solidFill>
                            <a:srgbClr val="D9D9D9"/>
                          </a:solidFill>
                          <a:latin typeface="Arial"/>
                          <a:cs typeface="Arial"/>
                        </a:rPr>
                        <a:t>Go to </a:t>
                      </a:r>
                      <a:r>
                        <a:rPr lang="en-US" sz="2400" noProof="0" dirty="0" err="1">
                          <a:solidFill>
                            <a:srgbClr val="FFC000"/>
                          </a:solidFill>
                          <a:latin typeface="Arial"/>
                          <a:cs typeface="Arial"/>
                        </a:rPr>
                        <a:t>PosterPresentations.com</a:t>
                      </a:r>
                      <a:r>
                        <a:rPr lang="en-US" sz="2400" noProof="0" dirty="0">
                          <a:solidFill>
                            <a:srgbClr val="D9D9D9"/>
                          </a:solidFill>
                          <a:latin typeface="Arial"/>
                          <a:cs typeface="Arial"/>
                        </a:rPr>
                        <a:t> for more information.</a:t>
                      </a:r>
                    </a:p>
                  </a:txBody>
                  <a:tcPr marL="182880" marT="137160">
                    <a:solidFill>
                      <a:srgbClr val="010101"/>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7"/>
                  </a:ext>
                </a:extLst>
              </a:tr>
              <a:tr h="1500977">
                <a:tc gridSpan="3">
                  <a:txBody>
                    <a:bodyPr/>
                    <a:lstStyle/>
                    <a:p>
                      <a:endParaRPr lang="en-US" sz="2400" dirty="0">
                        <a:solidFill>
                          <a:srgbClr val="1F3A4E"/>
                        </a:solidFill>
                      </a:endParaRPr>
                    </a:p>
                  </a:txBody>
                  <a:tcPr marL="182880" marT="137160">
                    <a:blipFill dpi="0" rotWithShape="1">
                      <a:blip r:embed="rId7">
                        <a:extLst>
                          <a:ext uri="{28A0092B-C50C-407E-A947-70E740481C1C}">
                            <a14:useLocalDpi xmlns:a14="http://schemas.microsoft.com/office/drawing/2010/main" val="0"/>
                          </a:ext>
                        </a:extLst>
                      </a:blip>
                      <a:srcRect/>
                      <a:stretch>
                        <a:fillRect/>
                      </a:stretch>
                    </a:blip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8"/>
                  </a:ext>
                </a:extLst>
              </a:tr>
              <a:tr h="3558844">
                <a:tc>
                  <a:txBody>
                    <a:bodyPr/>
                    <a:lstStyle/>
                    <a:p>
                      <a:pPr>
                        <a:lnSpc>
                          <a:spcPts val="2600"/>
                        </a:lnSpc>
                      </a:pPr>
                      <a:r>
                        <a:rPr lang="en-US" sz="2000" dirty="0">
                          <a:solidFill>
                            <a:schemeClr val="bg1">
                              <a:lumMod val="85000"/>
                            </a:schemeClr>
                          </a:solidFill>
                          <a:latin typeface="Arial"/>
                          <a:cs typeface="Arial"/>
                        </a:rPr>
                        <a:t>© 2019</a:t>
                      </a:r>
                      <a:r>
                        <a:rPr lang="en-US" sz="2000" baseline="0" dirty="0">
                          <a:solidFill>
                            <a:schemeClr val="bg1">
                              <a:lumMod val="85000"/>
                            </a:schemeClr>
                          </a:solidFill>
                          <a:latin typeface="Arial"/>
                          <a:cs typeface="Arial"/>
                        </a:rPr>
                        <a:t> </a:t>
                      </a:r>
                      <a:r>
                        <a:rPr lang="en-US" sz="2000" dirty="0" err="1">
                          <a:solidFill>
                            <a:schemeClr val="bg1">
                              <a:lumMod val="85000"/>
                            </a:schemeClr>
                          </a:solidFill>
                          <a:latin typeface="Arial"/>
                          <a:cs typeface="Arial"/>
                        </a:rPr>
                        <a:t>PosterPresentations.com</a:t>
                      </a:r>
                      <a:br>
                        <a:rPr lang="en-US" sz="2000" dirty="0">
                          <a:solidFill>
                            <a:schemeClr val="bg1">
                              <a:lumMod val="85000"/>
                            </a:schemeClr>
                          </a:solidFill>
                          <a:latin typeface="Arial"/>
                          <a:cs typeface="Arial"/>
                        </a:rPr>
                      </a:br>
                      <a:r>
                        <a:rPr lang="en-US" sz="2000" dirty="0">
                          <a:solidFill>
                            <a:schemeClr val="bg1">
                              <a:lumMod val="85000"/>
                            </a:schemeClr>
                          </a:solidFill>
                          <a:latin typeface="Arial"/>
                          <a:cs typeface="Arial"/>
                        </a:rPr>
                        <a:t>2117 Fourth Street ,</a:t>
                      </a:r>
                      <a:r>
                        <a:rPr lang="en-US" sz="2000" baseline="0" dirty="0">
                          <a:solidFill>
                            <a:schemeClr val="bg1">
                              <a:lumMod val="85000"/>
                            </a:schemeClr>
                          </a:solidFill>
                          <a:latin typeface="Arial"/>
                          <a:cs typeface="Arial"/>
                        </a:rPr>
                        <a:t> STE C        </a:t>
                      </a:r>
                    </a:p>
                    <a:p>
                      <a:pPr>
                        <a:lnSpc>
                          <a:spcPts val="2600"/>
                        </a:lnSpc>
                      </a:pPr>
                      <a:r>
                        <a:rPr lang="en-US" sz="2000" baseline="0" dirty="0">
                          <a:solidFill>
                            <a:schemeClr val="bg1">
                              <a:lumMod val="85000"/>
                            </a:schemeClr>
                          </a:solidFill>
                          <a:latin typeface="Arial"/>
                          <a:cs typeface="Arial"/>
                        </a:rPr>
                        <a:t>Berkeley CA 94710 USA</a:t>
                      </a:r>
                      <a:endParaRPr lang="en-US" sz="2000" dirty="0">
                        <a:solidFill>
                          <a:schemeClr val="bg1">
                            <a:lumMod val="85000"/>
                          </a:schemeClr>
                        </a:solidFill>
                        <a:latin typeface="Arial"/>
                        <a:cs typeface="Arial"/>
                      </a:endParaRPr>
                    </a:p>
                  </a:txBody>
                  <a:tcPr marL="182880" marT="137160">
                    <a:solidFill>
                      <a:srgbClr val="010101"/>
                    </a:solidFill>
                  </a:tcPr>
                </a:tc>
                <a:tc gridSpan="2">
                  <a:txBody>
                    <a:bodyPr/>
                    <a:lstStyle/>
                    <a:p>
                      <a:pPr marL="0" marR="0" indent="0" algn="l" defTabSz="4388900" rtl="0" eaLnBrk="1" fontAlgn="auto" latinLnBrk="0" hangingPunct="1">
                        <a:lnSpc>
                          <a:spcPct val="100000"/>
                        </a:lnSpc>
                        <a:spcBef>
                          <a:spcPts val="0"/>
                        </a:spcBef>
                        <a:spcAft>
                          <a:spcPts val="0"/>
                        </a:spcAft>
                        <a:buClrTx/>
                        <a:buSzTx/>
                        <a:buFontTx/>
                        <a:buNone/>
                        <a:tabLst/>
                        <a:defRPr/>
                      </a:pPr>
                      <a:r>
                        <a:rPr lang="en-US" sz="2400" b="1" dirty="0">
                          <a:solidFill>
                            <a:srgbClr val="D0D0D0"/>
                          </a:solidFill>
                          <a:latin typeface="Arial"/>
                          <a:cs typeface="Arial"/>
                        </a:rPr>
                        <a:t>For complete tutorials</a:t>
                      </a:r>
                      <a:r>
                        <a:rPr lang="en-US" sz="2400" b="1" baseline="0" dirty="0">
                          <a:solidFill>
                            <a:srgbClr val="D0D0D0"/>
                          </a:solidFill>
                          <a:latin typeface="Arial"/>
                          <a:cs typeface="Arial"/>
                        </a:rPr>
                        <a:t> visit:</a:t>
                      </a:r>
                    </a:p>
                    <a:p>
                      <a:pPr marL="0" marR="0" indent="0" algn="l" defTabSz="4388900" rtl="0" eaLnBrk="1" fontAlgn="auto" latinLnBrk="0" hangingPunct="1">
                        <a:lnSpc>
                          <a:spcPct val="100000"/>
                        </a:lnSpc>
                        <a:spcBef>
                          <a:spcPts val="0"/>
                        </a:spcBef>
                        <a:spcAft>
                          <a:spcPts val="0"/>
                        </a:spcAft>
                        <a:buClrTx/>
                        <a:buSzTx/>
                        <a:buFontTx/>
                        <a:buNone/>
                        <a:tabLst/>
                        <a:defRPr/>
                      </a:pPr>
                      <a:r>
                        <a:rPr lang="en-US" sz="1800" b="1" dirty="0">
                          <a:solidFill>
                            <a:srgbClr val="FFC000"/>
                          </a:solidFill>
                          <a:latin typeface="Arial"/>
                          <a:cs typeface="Arial"/>
                        </a:rPr>
                        <a:t>https://</a:t>
                      </a:r>
                      <a:r>
                        <a:rPr lang="en-US" sz="1800" b="1" dirty="0" err="1">
                          <a:solidFill>
                            <a:srgbClr val="FFC000"/>
                          </a:solidFill>
                          <a:latin typeface="Arial"/>
                          <a:cs typeface="Arial"/>
                        </a:rPr>
                        <a:t>www.posterpresentations.com</a:t>
                      </a:r>
                      <a:r>
                        <a:rPr lang="en-US" sz="1800" b="1" dirty="0">
                          <a:solidFill>
                            <a:srgbClr val="FFC000"/>
                          </a:solidFill>
                          <a:latin typeface="Arial"/>
                          <a:cs typeface="Arial"/>
                        </a:rPr>
                        <a:t>/</a:t>
                      </a:r>
                      <a:r>
                        <a:rPr lang="en-US" sz="1800" b="1" dirty="0" err="1">
                          <a:solidFill>
                            <a:srgbClr val="FFC000"/>
                          </a:solidFill>
                          <a:latin typeface="Arial"/>
                          <a:cs typeface="Arial"/>
                        </a:rPr>
                        <a:t>helpdesk.html</a:t>
                      </a:r>
                      <a:endParaRPr lang="en-US" sz="1800" dirty="0">
                        <a:solidFill>
                          <a:schemeClr val="bg1">
                            <a:lumMod val="85000"/>
                          </a:schemeClr>
                        </a:solidFill>
                        <a:latin typeface="Arial"/>
                        <a:cs typeface="Arial"/>
                      </a:endParaRPr>
                    </a:p>
                  </a:txBody>
                  <a:tcPr marL="182880" marT="137160">
                    <a:solidFill>
                      <a:srgbClr val="010101"/>
                    </a:solidFill>
                  </a:tcPr>
                </a:tc>
                <a:tc hMerge="1">
                  <a:txBody>
                    <a:bodyPr/>
                    <a:lstStyle/>
                    <a:p>
                      <a:endParaRPr lang="en-US"/>
                    </a:p>
                  </a:txBody>
                  <a:tcPr/>
                </a:tc>
                <a:extLst>
                  <a:ext uri="{0D108BD9-81ED-4DB2-BD59-A6C34878D82A}">
                    <a16:rowId xmlns:a16="http://schemas.microsoft.com/office/drawing/2014/main" val="10009"/>
                  </a:ext>
                </a:extLst>
              </a:tr>
            </a:tbl>
          </a:graphicData>
        </a:graphic>
      </p:graphicFrame>
      <p:graphicFrame>
        <p:nvGraphicFramePr>
          <p:cNvPr id="4" name="Table 3">
            <a:extLst>
              <a:ext uri="{FF2B5EF4-FFF2-40B4-BE49-F238E27FC236}">
                <a16:creationId xmlns:a16="http://schemas.microsoft.com/office/drawing/2014/main" id="{DF1AEBC4-2147-B346-8115-F6F825BF9B87}"/>
              </a:ext>
            </a:extLst>
          </p:cNvPr>
          <p:cNvGraphicFramePr>
            <a:graphicFrameLocks noGrp="1"/>
          </p:cNvGraphicFramePr>
          <p:nvPr userDrawn="1">
            <p:extLst>
              <p:ext uri="{D42A27DB-BD31-4B8C-83A1-F6EECF244321}">
                <p14:modId xmlns:p14="http://schemas.microsoft.com/office/powerpoint/2010/main" val="4227822302"/>
              </p:ext>
            </p:extLst>
          </p:nvPr>
        </p:nvGraphicFramePr>
        <p:xfrm>
          <a:off x="-10234069" y="0"/>
          <a:ext cx="9776869" cy="36575998"/>
        </p:xfrm>
        <a:graphic>
          <a:graphicData uri="http://schemas.openxmlformats.org/drawingml/2006/table">
            <a:tbl>
              <a:tblPr firstRow="1" bandRow="1">
                <a:tableStyleId>{5C22544A-7EE6-4342-B048-85BDC9FD1C3A}</a:tableStyleId>
              </a:tblPr>
              <a:tblGrid>
                <a:gridCol w="4192245">
                  <a:extLst>
                    <a:ext uri="{9D8B030D-6E8A-4147-A177-3AD203B41FA5}">
                      <a16:colId xmlns:a16="http://schemas.microsoft.com/office/drawing/2014/main" val="20000"/>
                    </a:ext>
                  </a:extLst>
                </a:gridCol>
                <a:gridCol w="5584624">
                  <a:extLst>
                    <a:ext uri="{9D8B030D-6E8A-4147-A177-3AD203B41FA5}">
                      <a16:colId xmlns:a16="http://schemas.microsoft.com/office/drawing/2014/main" val="20001"/>
                    </a:ext>
                  </a:extLst>
                </a:gridCol>
              </a:tblGrid>
              <a:tr h="1287209">
                <a:tc gridSpan="2">
                  <a:txBody>
                    <a:bodyPr/>
                    <a:lstStyle/>
                    <a:p>
                      <a:pPr marL="0" marR="0" indent="0" algn="ctr" defTabSz="4388900" rtl="0" eaLnBrk="1" fontAlgn="auto" latinLnBrk="0" hangingPunct="1">
                        <a:lnSpc>
                          <a:spcPct val="100000"/>
                        </a:lnSpc>
                        <a:spcBef>
                          <a:spcPts val="0"/>
                        </a:spcBef>
                        <a:spcAft>
                          <a:spcPts val="0"/>
                        </a:spcAft>
                        <a:buClrTx/>
                        <a:buSzTx/>
                        <a:buFontTx/>
                        <a:buNone/>
                        <a:tabLst/>
                        <a:defRPr/>
                      </a:pPr>
                      <a:r>
                        <a:rPr lang="en-US" sz="4000" b="0" spc="600" dirty="0">
                          <a:solidFill>
                            <a:srgbClr val="1F3A4E"/>
                          </a:solidFill>
                          <a:latin typeface="Arial Black" panose="020B0A04020102020204" pitchFamily="34" charset="0"/>
                        </a:rPr>
                        <a:t>QUICK START GUIDE</a:t>
                      </a:r>
                      <a:br>
                        <a:rPr lang="en-US" sz="4000" b="0" spc="600" dirty="0">
                          <a:solidFill>
                            <a:srgbClr val="1F3A4E"/>
                          </a:solidFill>
                          <a:latin typeface="Arial Black" panose="020B0A04020102020204" pitchFamily="34" charset="0"/>
                        </a:rPr>
                      </a:br>
                      <a:r>
                        <a:rPr lang="en-US" sz="3200" b="1" spc="0" dirty="0">
                          <a:solidFill>
                            <a:srgbClr val="FF0000"/>
                          </a:solidFill>
                          <a:latin typeface="Trebuchet MS" pitchFamily="34" charset="0"/>
                        </a:rPr>
                        <a:t>(THIS SIDEBAR WILL NOT PRINT)</a:t>
                      </a:r>
                      <a:endParaRPr lang="en-US" sz="4000" b="1" spc="600" dirty="0">
                        <a:solidFill>
                          <a:schemeClr val="bg1"/>
                        </a:solidFill>
                        <a:latin typeface="Trebuchet MS" pitchFamily="34" charset="0"/>
                      </a:endParaRPr>
                    </a:p>
                  </a:txBody>
                  <a:tcPr marL="182880" marT="137160">
                    <a:solidFill>
                      <a:srgbClr val="FFC000"/>
                    </a:solidFill>
                  </a:tcPr>
                </a:tc>
                <a:tc hMerge="1">
                  <a:txBody>
                    <a:bodyPr/>
                    <a:lstStyle/>
                    <a:p>
                      <a:endParaRPr lang="en-US" dirty="0"/>
                    </a:p>
                  </a:txBody>
                  <a:tcPr/>
                </a:tc>
                <a:extLst>
                  <a:ext uri="{0D108BD9-81ED-4DB2-BD59-A6C34878D82A}">
                    <a16:rowId xmlns:a16="http://schemas.microsoft.com/office/drawing/2014/main" val="10000"/>
                  </a:ext>
                </a:extLst>
              </a:tr>
              <a:tr h="4597175">
                <a:tc gridSpan="2">
                  <a:txBody>
                    <a:bodyPr/>
                    <a:lstStyle/>
                    <a:p>
                      <a:pPr defTabSz="3765639"/>
                      <a:r>
                        <a:rPr lang="en-US" sz="2400" i="0" dirty="0">
                          <a:solidFill>
                            <a:srgbClr val="D9D9D9"/>
                          </a:solidFill>
                          <a:latin typeface="Arial"/>
                          <a:cs typeface="Arial"/>
                        </a:rPr>
                        <a:t>This PowerPoint template produces a </a:t>
                      </a:r>
                      <a:r>
                        <a:rPr lang="en-US" sz="2400" i="0" dirty="0">
                          <a:solidFill>
                            <a:srgbClr val="FFC000"/>
                          </a:solidFill>
                          <a:latin typeface="Arial"/>
                          <a:cs typeface="Arial"/>
                        </a:rPr>
                        <a:t>30"x40" </a:t>
                      </a:r>
                      <a:r>
                        <a:rPr lang="en-US" sz="2400" i="0" dirty="0">
                          <a:solidFill>
                            <a:srgbClr val="D9D9D9"/>
                          </a:solidFill>
                          <a:latin typeface="Arial"/>
                          <a:cs typeface="Arial"/>
                        </a:rPr>
                        <a:t>presentation poster. You can use it to create your research poster by placing your title, subtitle, text, tables, charts and photos. </a:t>
                      </a:r>
                    </a:p>
                    <a:p>
                      <a:pPr defTabSz="3765639"/>
                      <a:endParaRPr lang="en-US" sz="2400" i="0" dirty="0">
                        <a:solidFill>
                          <a:srgbClr val="D9D9D9"/>
                        </a:solidFill>
                        <a:latin typeface="Arial"/>
                        <a:cs typeface="Arial"/>
                      </a:endParaRPr>
                    </a:p>
                    <a:p>
                      <a:pPr defTabSz="3765639"/>
                      <a:r>
                        <a:rPr lang="en-US" sz="2400" i="0" dirty="0">
                          <a:solidFill>
                            <a:srgbClr val="D9D9D9"/>
                          </a:solidFill>
                          <a:latin typeface="Arial"/>
                          <a:cs typeface="Arial"/>
                        </a:rPr>
                        <a:t>We provide a series of online tutorials that will guide you through the poster design process and answer your poster production questions. For complete template tutorials, go online to </a:t>
                      </a:r>
                      <a:r>
                        <a:rPr lang="en-US" sz="2400" i="0" dirty="0" err="1">
                          <a:solidFill>
                            <a:srgbClr val="FFC000"/>
                          </a:solidFill>
                          <a:latin typeface="Arial"/>
                          <a:cs typeface="Arial"/>
                        </a:rPr>
                        <a:t>PosterPresentations.com</a:t>
                      </a:r>
                      <a:r>
                        <a:rPr lang="en-US" sz="2400" i="0" dirty="0">
                          <a:solidFill>
                            <a:srgbClr val="D9D9D9"/>
                          </a:solidFill>
                          <a:latin typeface="Arial"/>
                          <a:cs typeface="Arial"/>
                        </a:rPr>
                        <a:t> and click on the  </a:t>
                      </a:r>
                      <a:r>
                        <a:rPr lang="en-US" sz="2400" i="0" dirty="0">
                          <a:solidFill>
                            <a:srgbClr val="FFC000"/>
                          </a:solidFill>
                          <a:latin typeface="Arial"/>
                          <a:cs typeface="Arial"/>
                        </a:rPr>
                        <a:t>HELP DESK</a:t>
                      </a:r>
                      <a:r>
                        <a:rPr lang="en-US" sz="2400" i="0" baseline="0" dirty="0">
                          <a:solidFill>
                            <a:srgbClr val="D9D9D9"/>
                          </a:solidFill>
                          <a:latin typeface="Arial"/>
                          <a:cs typeface="Arial"/>
                        </a:rPr>
                        <a:t> </a:t>
                      </a:r>
                      <a:r>
                        <a:rPr lang="en-US" sz="2400" i="0" dirty="0">
                          <a:solidFill>
                            <a:srgbClr val="D9D9D9"/>
                          </a:solidFill>
                          <a:latin typeface="Arial"/>
                          <a:cs typeface="Arial"/>
                        </a:rPr>
                        <a:t>tab.</a:t>
                      </a:r>
                    </a:p>
                    <a:p>
                      <a:pPr defTabSz="3765639"/>
                      <a:endParaRPr lang="en-US" sz="2400" i="0" dirty="0">
                        <a:solidFill>
                          <a:srgbClr val="D9D9D9"/>
                        </a:solidFill>
                        <a:latin typeface="Arial"/>
                        <a:cs typeface="Arial"/>
                      </a:endParaRPr>
                    </a:p>
                    <a:p>
                      <a:pPr defTabSz="3765639"/>
                      <a:r>
                        <a:rPr lang="en-US" sz="2400" i="0" dirty="0">
                          <a:solidFill>
                            <a:srgbClr val="D9D9D9"/>
                          </a:solidFill>
                          <a:latin typeface="Arial"/>
                          <a:cs typeface="Arial"/>
                        </a:rPr>
                        <a:t>To print your poster using our same-day professional printing service, go online to </a:t>
                      </a:r>
                      <a:r>
                        <a:rPr lang="en-US" sz="2400" i="0" dirty="0" err="1">
                          <a:solidFill>
                            <a:srgbClr val="FFC000"/>
                          </a:solidFill>
                          <a:latin typeface="Arial"/>
                          <a:cs typeface="Arial"/>
                        </a:rPr>
                        <a:t>PosterPresentations.com</a:t>
                      </a:r>
                      <a:r>
                        <a:rPr lang="en-US" sz="2400" i="0" dirty="0">
                          <a:solidFill>
                            <a:srgbClr val="D9D9D9"/>
                          </a:solidFill>
                          <a:latin typeface="Arial"/>
                          <a:cs typeface="Arial"/>
                        </a:rPr>
                        <a:t> and click on "</a:t>
                      </a:r>
                      <a:r>
                        <a:rPr lang="en-US" sz="2400" i="0" dirty="0">
                          <a:solidFill>
                            <a:srgbClr val="FFC000"/>
                          </a:solidFill>
                          <a:latin typeface="Arial"/>
                          <a:cs typeface="Arial"/>
                        </a:rPr>
                        <a:t>Order your poster</a:t>
                      </a:r>
                      <a:r>
                        <a:rPr lang="en-US" sz="2400" i="0" dirty="0">
                          <a:solidFill>
                            <a:srgbClr val="D9D9D9"/>
                          </a:solidFill>
                          <a:latin typeface="Arial"/>
                          <a:cs typeface="Arial"/>
                        </a:rPr>
                        <a:t>".</a:t>
                      </a:r>
                      <a:endParaRPr lang="en-US" sz="2400" b="1" dirty="0">
                        <a:solidFill>
                          <a:srgbClr val="D9D9D9"/>
                        </a:solidFill>
                        <a:latin typeface="Arial"/>
                        <a:cs typeface="Arial"/>
                      </a:endParaRPr>
                    </a:p>
                  </a:txBody>
                  <a:tcPr marL="182880" marT="137160">
                    <a:solidFill>
                      <a:srgbClr val="010101"/>
                    </a:solidFill>
                  </a:tcPr>
                </a:tc>
                <a:tc hMerge="1">
                  <a:txBody>
                    <a:bodyPr/>
                    <a:lstStyle/>
                    <a:p>
                      <a:pPr marL="0" indent="0" algn="l" defTabSz="114300"/>
                      <a:endParaRPr lang="en-US" sz="2400" b="0" baseline="0" dirty="0">
                        <a:solidFill>
                          <a:srgbClr val="FFC000"/>
                        </a:solidFill>
                        <a:latin typeface="Arial" panose="020B0604020202020204" pitchFamily="34" charset="0"/>
                        <a:cs typeface="Arial" panose="020B0604020202020204" pitchFamily="34" charset="0"/>
                      </a:endParaRPr>
                    </a:p>
                  </a:txBody>
                  <a:tcPr>
                    <a:solidFill>
                      <a:schemeClr val="tx1">
                        <a:lumMod val="95000"/>
                        <a:lumOff val="5000"/>
                      </a:schemeClr>
                    </a:solidFill>
                  </a:tcPr>
                </a:tc>
                <a:extLst>
                  <a:ext uri="{0D108BD9-81ED-4DB2-BD59-A6C34878D82A}">
                    <a16:rowId xmlns:a16="http://schemas.microsoft.com/office/drawing/2014/main" val="677555919"/>
                  </a:ext>
                </a:extLst>
              </a:tr>
              <a:tr h="5087539">
                <a:tc>
                  <a:txBody>
                    <a:bodyPr/>
                    <a:lstStyle/>
                    <a:p>
                      <a:pPr algn="ctr"/>
                      <a:endParaRPr lang="en-US" sz="2400" dirty="0">
                        <a:solidFill>
                          <a:srgbClr val="1F3A4E"/>
                        </a:solidFill>
                      </a:endParaRPr>
                    </a:p>
                    <a:p>
                      <a:pPr algn="ctr"/>
                      <a:endParaRPr lang="en-US" sz="2400" dirty="0">
                        <a:solidFill>
                          <a:srgbClr val="1F3A4E"/>
                        </a:solidFill>
                      </a:endParaRPr>
                    </a:p>
                    <a:p>
                      <a:pPr marL="0" marR="0" lvl="0" indent="0" algn="ctr" defTabSz="4876507" rtl="0" eaLnBrk="1" fontAlgn="auto" latinLnBrk="0" hangingPunct="1">
                        <a:lnSpc>
                          <a:spcPct val="100000"/>
                        </a:lnSpc>
                        <a:spcBef>
                          <a:spcPts val="0"/>
                        </a:spcBef>
                        <a:spcAft>
                          <a:spcPts val="0"/>
                        </a:spcAft>
                        <a:buClrTx/>
                        <a:buSzTx/>
                        <a:buFontTx/>
                        <a:buNone/>
                        <a:tabLst/>
                        <a:defRPr/>
                      </a:pPr>
                      <a:r>
                        <a:rPr lang="en-US" sz="2400" dirty="0">
                          <a:solidFill>
                            <a:schemeClr val="bg1"/>
                          </a:solidFill>
                          <a:latin typeface="Arial" panose="020B0604020202020204" pitchFamily="34" charset="0"/>
                          <a:cs typeface="Arial" panose="020B0604020202020204" pitchFamily="34" charset="0"/>
                        </a:rPr>
                        <a:t>This is a template for </a:t>
                      </a:r>
                    </a:p>
                    <a:p>
                      <a:pPr marL="0" marR="0" lvl="0" indent="0" algn="ctr" defTabSz="4876507" rtl="0" eaLnBrk="1" fontAlgn="auto" latinLnBrk="0" hangingPunct="1">
                        <a:lnSpc>
                          <a:spcPct val="100000"/>
                        </a:lnSpc>
                        <a:spcBef>
                          <a:spcPts val="0"/>
                        </a:spcBef>
                        <a:spcAft>
                          <a:spcPts val="0"/>
                        </a:spcAft>
                        <a:buClrTx/>
                        <a:buSzTx/>
                        <a:buFontTx/>
                        <a:buNone/>
                        <a:tabLst/>
                        <a:defRPr/>
                      </a:pPr>
                      <a:r>
                        <a:rPr lang="en-US" sz="2400" dirty="0">
                          <a:solidFill>
                            <a:schemeClr val="bg1"/>
                          </a:solidFill>
                          <a:latin typeface="Arial" panose="020B0604020202020204" pitchFamily="34" charset="0"/>
                          <a:cs typeface="Arial" panose="020B0604020202020204" pitchFamily="34" charset="0"/>
                        </a:rPr>
                        <a:t>a presentation poster</a:t>
                      </a:r>
                      <a:br>
                        <a:rPr lang="en-US" sz="2400" dirty="0">
                          <a:solidFill>
                            <a:schemeClr val="bg1"/>
                          </a:solidFill>
                          <a:latin typeface="Arial" panose="020B0604020202020204" pitchFamily="34" charset="0"/>
                          <a:cs typeface="Arial" panose="020B0604020202020204" pitchFamily="34" charset="0"/>
                        </a:rPr>
                      </a:br>
                      <a:r>
                        <a:rPr lang="en-US" sz="4000" b="1" dirty="0">
                          <a:solidFill>
                            <a:srgbClr val="FFC000"/>
                          </a:solidFill>
                          <a:latin typeface="Arial" panose="020B0604020202020204" pitchFamily="34" charset="0"/>
                          <a:cs typeface="Arial" panose="020B0604020202020204" pitchFamily="34" charset="0"/>
                        </a:rPr>
                        <a:t>40 inches tall</a:t>
                      </a:r>
                      <a:br>
                        <a:rPr lang="en-US" sz="4000" b="1" dirty="0">
                          <a:solidFill>
                            <a:srgbClr val="FFC000"/>
                          </a:solidFill>
                          <a:latin typeface="Arial" panose="020B0604020202020204" pitchFamily="34" charset="0"/>
                          <a:cs typeface="Arial" panose="020B0604020202020204" pitchFamily="34" charset="0"/>
                        </a:rPr>
                      </a:br>
                      <a:r>
                        <a:rPr lang="en-US" sz="4000" b="1" dirty="0">
                          <a:solidFill>
                            <a:srgbClr val="FFC000"/>
                          </a:solidFill>
                          <a:latin typeface="Arial" panose="020B0604020202020204" pitchFamily="34" charset="0"/>
                          <a:cs typeface="Arial" panose="020B0604020202020204" pitchFamily="34" charset="0"/>
                        </a:rPr>
                        <a:t>by</a:t>
                      </a:r>
                      <a:br>
                        <a:rPr lang="en-US" sz="4000" b="1" dirty="0">
                          <a:solidFill>
                            <a:srgbClr val="FFC000"/>
                          </a:solidFill>
                          <a:latin typeface="Arial" panose="020B0604020202020204" pitchFamily="34" charset="0"/>
                          <a:cs typeface="Arial" panose="020B0604020202020204" pitchFamily="34" charset="0"/>
                        </a:rPr>
                      </a:br>
                      <a:r>
                        <a:rPr lang="en-US" sz="4000" b="1" dirty="0">
                          <a:solidFill>
                            <a:srgbClr val="FFC000"/>
                          </a:solidFill>
                          <a:latin typeface="Arial" panose="020B0604020202020204" pitchFamily="34" charset="0"/>
                          <a:cs typeface="Arial" panose="020B0604020202020204" pitchFamily="34" charset="0"/>
                        </a:rPr>
                        <a:t>30 inches wide</a:t>
                      </a:r>
                      <a:br>
                        <a:rPr lang="en-US" sz="2400" dirty="0">
                          <a:solidFill>
                            <a:schemeClr val="bg1"/>
                          </a:solidFill>
                          <a:latin typeface="Arial" panose="020B0604020202020204" pitchFamily="34" charset="0"/>
                          <a:cs typeface="Arial" panose="020B0604020202020204" pitchFamily="34" charset="0"/>
                        </a:rPr>
                      </a:br>
                      <a:endParaRPr lang="en-US" sz="2400" dirty="0">
                        <a:solidFill>
                          <a:srgbClr val="1F3A4E"/>
                        </a:solidFill>
                      </a:endParaRPr>
                    </a:p>
                  </a:txBody>
                  <a:tcPr>
                    <a:solidFill>
                      <a:srgbClr val="010101"/>
                    </a:solidFill>
                  </a:tcPr>
                </a:tc>
                <a:tc>
                  <a:txBody>
                    <a:bodyPr/>
                    <a:lstStyle/>
                    <a:p>
                      <a:pPr marL="0" marR="0" indent="0" algn="l" defTabSz="4388900" rtl="0" eaLnBrk="1" fontAlgn="auto" latinLnBrk="0" hangingPunct="1">
                        <a:lnSpc>
                          <a:spcPct val="100000"/>
                        </a:lnSpc>
                        <a:spcBef>
                          <a:spcPts val="0"/>
                        </a:spcBef>
                        <a:spcAft>
                          <a:spcPts val="0"/>
                        </a:spcAft>
                        <a:buClrTx/>
                        <a:buSzTx/>
                        <a:buFontTx/>
                        <a:buNone/>
                        <a:tabLst/>
                        <a:defRPr/>
                      </a:pPr>
                      <a:r>
                        <a:rPr lang="en-US" sz="2800" b="1" baseline="0" dirty="0">
                          <a:solidFill>
                            <a:srgbClr val="FFC000"/>
                          </a:solidFill>
                          <a:latin typeface="Arial" panose="020B0604020202020204" pitchFamily="34" charset="0"/>
                          <a:cs typeface="Arial" panose="020B0604020202020204" pitchFamily="34" charset="0"/>
                        </a:rPr>
                        <a:t>Important: </a:t>
                      </a:r>
                      <a:br>
                        <a:rPr lang="en-US" sz="2800" b="1" baseline="0" dirty="0">
                          <a:solidFill>
                            <a:srgbClr val="FFC000"/>
                          </a:solidFill>
                          <a:latin typeface="Arial" panose="020B0604020202020204" pitchFamily="34" charset="0"/>
                          <a:cs typeface="Arial" panose="020B0604020202020204" pitchFamily="34" charset="0"/>
                        </a:rPr>
                      </a:br>
                      <a:r>
                        <a:rPr lang="en-US" sz="2800" b="1" baseline="0" dirty="0">
                          <a:solidFill>
                            <a:srgbClr val="FFC000"/>
                          </a:solidFill>
                          <a:latin typeface="Arial" panose="020B0604020202020204" pitchFamily="34" charset="0"/>
                          <a:cs typeface="Arial" panose="020B0604020202020204" pitchFamily="34" charset="0"/>
                        </a:rPr>
                        <a:t>Check the template size</a:t>
                      </a:r>
                      <a:br>
                        <a:rPr lang="en-US" sz="2400" b="0" baseline="0" dirty="0">
                          <a:solidFill>
                            <a:srgbClr val="FFC000"/>
                          </a:solidFill>
                          <a:latin typeface="Arial" panose="020B0604020202020204" pitchFamily="34" charset="0"/>
                          <a:cs typeface="Arial" panose="020B0604020202020204" pitchFamily="34" charset="0"/>
                        </a:rPr>
                      </a:br>
                      <a:r>
                        <a:rPr lang="en-US" sz="2400" b="0" baseline="0" dirty="0">
                          <a:solidFill>
                            <a:srgbClr val="D9D9D9"/>
                          </a:solidFill>
                          <a:latin typeface="Arial" panose="020B0604020202020204" pitchFamily="34" charset="0"/>
                          <a:cs typeface="Arial" panose="020B0604020202020204" pitchFamily="34" charset="0"/>
                        </a:rPr>
                        <a:t>Before you start working on your poster and to avoid printing problems check that you have downloaded and that you are using the correct size template for your poster presentation.</a:t>
                      </a:r>
                      <a:br>
                        <a:rPr lang="en-US" sz="2400" b="0" baseline="0" dirty="0">
                          <a:solidFill>
                            <a:srgbClr val="D9D9D9"/>
                          </a:solidFill>
                          <a:latin typeface="Arial" panose="020B0604020202020204" pitchFamily="34" charset="0"/>
                          <a:cs typeface="Arial" panose="020B0604020202020204" pitchFamily="34" charset="0"/>
                        </a:rPr>
                      </a:br>
                      <a:r>
                        <a:rPr lang="en-US" sz="2400" b="0" baseline="0" dirty="0">
                          <a:solidFill>
                            <a:srgbClr val="D9D9D9"/>
                          </a:solidFill>
                          <a:latin typeface="Arial" panose="020B0604020202020204" pitchFamily="34" charset="0"/>
                          <a:cs typeface="Arial" panose="020B0604020202020204" pitchFamily="34" charset="0"/>
                        </a:rPr>
                        <a:t>This template can also be printed at the following sizes without distortion and without any additional formatting:</a:t>
                      </a:r>
                      <a:br>
                        <a:rPr lang="en-US" sz="2400" b="0" baseline="0" dirty="0">
                          <a:solidFill>
                            <a:srgbClr val="D9D9D9"/>
                          </a:solidFill>
                          <a:latin typeface="Arial" panose="020B0604020202020204" pitchFamily="34" charset="0"/>
                          <a:cs typeface="Arial" panose="020B0604020202020204" pitchFamily="34" charset="0"/>
                        </a:rPr>
                      </a:br>
                      <a:r>
                        <a:rPr lang="en-US" sz="2400" b="0" baseline="0" dirty="0">
                          <a:solidFill>
                            <a:srgbClr val="FFC000"/>
                          </a:solidFill>
                          <a:latin typeface="Arial" panose="020B0604020202020204" pitchFamily="34" charset="0"/>
                          <a:cs typeface="Arial" panose="020B0604020202020204" pitchFamily="34" charset="0"/>
                        </a:rPr>
                        <a:t>30 tall x 40 wide</a:t>
                      </a:r>
                      <a:br>
                        <a:rPr lang="en-US" sz="2400" b="0" baseline="0" dirty="0">
                          <a:solidFill>
                            <a:srgbClr val="FFC000"/>
                          </a:solidFill>
                          <a:latin typeface="Arial" panose="020B0604020202020204" pitchFamily="34" charset="0"/>
                          <a:cs typeface="Arial" panose="020B0604020202020204" pitchFamily="34" charset="0"/>
                        </a:rPr>
                      </a:br>
                      <a:r>
                        <a:rPr lang="en-US" sz="2400" b="0" baseline="0" dirty="0">
                          <a:solidFill>
                            <a:srgbClr val="FFC000"/>
                          </a:solidFill>
                          <a:latin typeface="Arial" panose="020B0604020202020204" pitchFamily="34" charset="0"/>
                          <a:cs typeface="Arial" panose="020B0604020202020204" pitchFamily="34" charset="0"/>
                        </a:rPr>
                        <a:t>48 tall x 36 wide</a:t>
                      </a:r>
                      <a:br>
                        <a:rPr lang="en-US" sz="2400" b="0" baseline="0" dirty="0">
                          <a:solidFill>
                            <a:srgbClr val="FFC000"/>
                          </a:solidFill>
                          <a:latin typeface="Arial" panose="020B0604020202020204" pitchFamily="34" charset="0"/>
                          <a:cs typeface="Arial" panose="020B0604020202020204" pitchFamily="34" charset="0"/>
                        </a:rPr>
                      </a:br>
                      <a:r>
                        <a:rPr lang="en-US" sz="2400" b="0" baseline="0" dirty="0">
                          <a:solidFill>
                            <a:srgbClr val="FFC000"/>
                          </a:solidFill>
                          <a:latin typeface="Arial" panose="020B0604020202020204" pitchFamily="34" charset="0"/>
                          <a:cs typeface="Arial" panose="020B0604020202020204" pitchFamily="34" charset="0"/>
                        </a:rPr>
                        <a:t>42 tall x 56 wide</a:t>
                      </a:r>
                    </a:p>
                  </a:txBody>
                  <a:tcPr marL="182880" marT="137160">
                    <a:solidFill>
                      <a:srgbClr val="010101"/>
                    </a:solidFill>
                  </a:tcPr>
                </a:tc>
                <a:extLst>
                  <a:ext uri="{0D108BD9-81ED-4DB2-BD59-A6C34878D82A}">
                    <a16:rowId xmlns:a16="http://schemas.microsoft.com/office/drawing/2014/main" val="10008"/>
                  </a:ext>
                </a:extLst>
              </a:tr>
              <a:tr h="2991972">
                <a:tc>
                  <a:txBody>
                    <a:bodyPr/>
                    <a:lstStyle/>
                    <a:p>
                      <a:endParaRPr lang="en-US" sz="2400" dirty="0">
                        <a:solidFill>
                          <a:srgbClr val="1F3A4E"/>
                        </a:solidFill>
                      </a:endParaRPr>
                    </a:p>
                  </a:txBody>
                  <a:tcPr>
                    <a:blipFill rotWithShape="1">
                      <a:blip r:embed="rId8"/>
                      <a:stretch>
                        <a:fillRect/>
                      </a:stretch>
                    </a:blipFill>
                  </a:tcPr>
                </a:tc>
                <a:tc rowSpan="2">
                  <a:txBody>
                    <a:bodyPr/>
                    <a:lstStyle/>
                    <a:p>
                      <a:pPr algn="l"/>
                      <a:r>
                        <a:rPr lang="en-US" sz="2800" b="1" baseline="0" dirty="0">
                          <a:solidFill>
                            <a:srgbClr val="FFC000"/>
                          </a:solidFill>
                          <a:latin typeface="Arial" panose="020B0604020202020204" pitchFamily="34" charset="0"/>
                          <a:cs typeface="Arial" panose="020B0604020202020204" pitchFamily="34" charset="0"/>
                        </a:rPr>
                        <a:t>How to </a:t>
                      </a:r>
                      <a:r>
                        <a:rPr lang="en-US" sz="4400" b="1" baseline="0" dirty="0">
                          <a:solidFill>
                            <a:srgbClr val="FFC000"/>
                          </a:solidFill>
                          <a:latin typeface="Arial" panose="020B0604020202020204" pitchFamily="34" charset="0"/>
                          <a:cs typeface="Arial" panose="020B0604020202020204" pitchFamily="34" charset="0"/>
                        </a:rPr>
                        <a:t>Zoom in </a:t>
                      </a:r>
                      <a:r>
                        <a:rPr lang="en-US" sz="2800" b="1" baseline="0" dirty="0">
                          <a:solidFill>
                            <a:srgbClr val="FFC000"/>
                          </a:solidFill>
                          <a:latin typeface="Arial" panose="020B0604020202020204" pitchFamily="34" charset="0"/>
                          <a:cs typeface="Arial" panose="020B0604020202020204" pitchFamily="34" charset="0"/>
                        </a:rPr>
                        <a:t>and </a:t>
                      </a:r>
                      <a:r>
                        <a:rPr lang="en-US" sz="2000" b="1" baseline="0" dirty="0">
                          <a:solidFill>
                            <a:srgbClr val="FFC000"/>
                          </a:solidFill>
                          <a:latin typeface="Arial" panose="020B0604020202020204" pitchFamily="34" charset="0"/>
                          <a:cs typeface="Arial" panose="020B0604020202020204" pitchFamily="34" charset="0"/>
                        </a:rPr>
                        <a:t>out</a:t>
                      </a:r>
                      <a:endParaRPr lang="en-US" sz="2800" b="1" baseline="0" dirty="0">
                        <a:solidFill>
                          <a:srgbClr val="FFC000"/>
                        </a:solidFill>
                        <a:latin typeface="Arial" panose="020B0604020202020204" pitchFamily="34" charset="0"/>
                        <a:cs typeface="Arial" panose="020B0604020202020204" pitchFamily="34" charset="0"/>
                      </a:endParaRPr>
                    </a:p>
                    <a:p>
                      <a:pPr algn="l"/>
                      <a:r>
                        <a:rPr lang="en-US" sz="2400" b="0" baseline="0" dirty="0">
                          <a:solidFill>
                            <a:srgbClr val="D9D9D9"/>
                          </a:solidFill>
                          <a:latin typeface="Arial" panose="020B0604020202020204" pitchFamily="34" charset="0"/>
                          <a:cs typeface="Arial" panose="020B0604020202020204" pitchFamily="34" charset="0"/>
                        </a:rPr>
                        <a:t>Use the PowerPoint zoom tool to adjust the screen magnification to view comfortably. PowerPoint provides 2 ways to zoom: </a:t>
                      </a:r>
                      <a:br>
                        <a:rPr lang="en-US" sz="2400" b="0" baseline="0" dirty="0">
                          <a:solidFill>
                            <a:srgbClr val="D9D9D9"/>
                          </a:solidFill>
                          <a:latin typeface="Arial" panose="020B0604020202020204" pitchFamily="34" charset="0"/>
                          <a:cs typeface="Arial" panose="020B0604020202020204" pitchFamily="34" charset="0"/>
                        </a:rPr>
                      </a:br>
                      <a:r>
                        <a:rPr lang="en-US" sz="2400" b="0" baseline="0" dirty="0">
                          <a:solidFill>
                            <a:srgbClr val="FFC000"/>
                          </a:solidFill>
                          <a:latin typeface="Arial" panose="020B0604020202020204" pitchFamily="34" charset="0"/>
                          <a:cs typeface="Arial" panose="020B0604020202020204" pitchFamily="34" charset="0"/>
                        </a:rPr>
                        <a:t>1. </a:t>
                      </a:r>
                      <a:r>
                        <a:rPr lang="en-US" sz="2400" b="0" baseline="0" dirty="0">
                          <a:solidFill>
                            <a:srgbClr val="D9D9D9"/>
                          </a:solidFill>
                          <a:latin typeface="Arial" panose="020B0604020202020204" pitchFamily="34" charset="0"/>
                          <a:cs typeface="Arial" panose="020B0604020202020204" pitchFamily="34" charset="0"/>
                        </a:rPr>
                        <a:t>On the top menu bar click on the VIEW tab and then click on ZOOM. Choose the zoom percentage that works best for you. </a:t>
                      </a:r>
                      <a:br>
                        <a:rPr lang="en-US" sz="2400" b="0" baseline="0" dirty="0">
                          <a:solidFill>
                            <a:srgbClr val="D9D9D9"/>
                          </a:solidFill>
                          <a:latin typeface="Arial" panose="020B0604020202020204" pitchFamily="34" charset="0"/>
                          <a:cs typeface="Arial" panose="020B0604020202020204" pitchFamily="34" charset="0"/>
                        </a:rPr>
                      </a:br>
                      <a:r>
                        <a:rPr lang="en-US" sz="2400" b="0" baseline="0" dirty="0">
                          <a:solidFill>
                            <a:srgbClr val="FFC000"/>
                          </a:solidFill>
                          <a:latin typeface="Arial" panose="020B0604020202020204" pitchFamily="34" charset="0"/>
                          <a:cs typeface="Arial" panose="020B0604020202020204" pitchFamily="34" charset="0"/>
                        </a:rPr>
                        <a:t>2. </a:t>
                      </a:r>
                      <a:r>
                        <a:rPr lang="en-US" sz="2400" b="0" baseline="0" dirty="0">
                          <a:solidFill>
                            <a:srgbClr val="D9D9D9"/>
                          </a:solidFill>
                          <a:latin typeface="Arial" panose="020B0604020202020204" pitchFamily="34" charset="0"/>
                          <a:cs typeface="Arial" panose="020B0604020202020204" pitchFamily="34" charset="0"/>
                        </a:rPr>
                        <a:t>For better zoom flexibility, use the zoom slider at the bottom right of the window.</a:t>
                      </a:r>
                    </a:p>
                  </a:txBody>
                  <a:tcPr marL="182880" marT="137160">
                    <a:solidFill>
                      <a:srgbClr val="010101"/>
                    </a:solidFill>
                  </a:tcPr>
                </a:tc>
                <a:extLst>
                  <a:ext uri="{0D108BD9-81ED-4DB2-BD59-A6C34878D82A}">
                    <a16:rowId xmlns:a16="http://schemas.microsoft.com/office/drawing/2014/main" val="10001"/>
                  </a:ext>
                </a:extLst>
              </a:tr>
              <a:tr h="2451826">
                <a:tc>
                  <a:txBody>
                    <a:bodyPr/>
                    <a:lstStyle/>
                    <a:p>
                      <a:endParaRPr lang="en-US" sz="2400" dirty="0">
                        <a:solidFill>
                          <a:srgbClr val="1F3A4E"/>
                        </a:solidFill>
                      </a:endParaRPr>
                    </a:p>
                  </a:txBody>
                  <a:tcPr>
                    <a:solidFill>
                      <a:schemeClr val="tx1"/>
                    </a:solidFill>
                  </a:tcPr>
                </a:tc>
                <a:tc vMerge="1">
                  <a:txBody>
                    <a:bodyPr/>
                    <a:lstStyle/>
                    <a:p>
                      <a:endParaRPr lang="en-US"/>
                    </a:p>
                  </a:txBody>
                  <a:tcPr/>
                </a:tc>
                <a:extLst>
                  <a:ext uri="{0D108BD9-81ED-4DB2-BD59-A6C34878D82A}">
                    <a16:rowId xmlns:a16="http://schemas.microsoft.com/office/drawing/2014/main" val="4105945794"/>
                  </a:ext>
                </a:extLst>
              </a:tr>
              <a:tr h="2359883">
                <a:tc gridSpan="2">
                  <a:txBody>
                    <a:bodyPr/>
                    <a:lstStyle/>
                    <a:p>
                      <a:pPr marL="0" marR="0" lvl="0" indent="0" algn="l" defTabSz="4388900" rtl="0" eaLnBrk="1" fontAlgn="auto" latinLnBrk="0" hangingPunct="1">
                        <a:lnSpc>
                          <a:spcPct val="100000"/>
                        </a:lnSpc>
                        <a:spcBef>
                          <a:spcPts val="0"/>
                        </a:spcBef>
                        <a:spcAft>
                          <a:spcPts val="0"/>
                        </a:spcAft>
                        <a:buClrTx/>
                        <a:buSzTx/>
                        <a:buFontTx/>
                        <a:buNone/>
                        <a:tabLst/>
                        <a:defRPr/>
                      </a:pPr>
                      <a:r>
                        <a:rPr lang="en-US" sz="2800" b="1" baseline="0" dirty="0">
                          <a:solidFill>
                            <a:srgbClr val="FFC000"/>
                          </a:solidFill>
                          <a:latin typeface="Arial" panose="020B0604020202020204" pitchFamily="34" charset="0"/>
                          <a:cs typeface="Arial" panose="020B0604020202020204" pitchFamily="34" charset="0"/>
                        </a:rPr>
                        <a:t>Ruler and Guides</a:t>
                      </a:r>
                      <a:br>
                        <a:rPr lang="en-US" sz="2400" b="0" baseline="0" dirty="0">
                          <a:solidFill>
                            <a:srgbClr val="FFC000"/>
                          </a:solidFill>
                          <a:latin typeface="Arial" panose="020B0604020202020204" pitchFamily="34" charset="0"/>
                          <a:cs typeface="Arial" panose="020B0604020202020204" pitchFamily="34" charset="0"/>
                        </a:rPr>
                      </a:br>
                      <a:r>
                        <a:rPr lang="en-US" sz="2400" b="0" baseline="0" dirty="0">
                          <a:solidFill>
                            <a:srgbClr val="D9D9D9"/>
                          </a:solidFill>
                          <a:latin typeface="Arial" panose="020B0604020202020204" pitchFamily="34" charset="0"/>
                          <a:cs typeface="Arial" panose="020B0604020202020204" pitchFamily="34" charset="0"/>
                        </a:rPr>
                        <a:t>The dotted lines on his poster template are guides.  The horizontal and vertical guides will help you align your poster elements accurately. Text boxes and other elements will ”snap” to the guides and stay within the boundaries of the columns. To hide the guides go to VIEW and uncheck the Guides box.</a:t>
                      </a:r>
                    </a:p>
                  </a:txBody>
                  <a:tcPr>
                    <a:solidFill>
                      <a:srgbClr val="010101"/>
                    </a:solidFill>
                  </a:tcPr>
                </a:tc>
                <a:tc hMerge="1">
                  <a:txBody>
                    <a:bodyPr/>
                    <a:lstStyle/>
                    <a:p>
                      <a:endParaRPr lang="en-US" sz="2400" b="0" baseline="0" dirty="0">
                        <a:solidFill>
                          <a:schemeClr val="bg1"/>
                        </a:solidFill>
                        <a:latin typeface="Arial" panose="020B0604020202020204" pitchFamily="34" charset="0"/>
                        <a:cs typeface="Arial" panose="020B0604020202020204" pitchFamily="34" charset="0"/>
                      </a:endParaRPr>
                    </a:p>
                  </a:txBody>
                  <a:tcPr marL="182880" marT="137160">
                    <a:solidFill>
                      <a:schemeClr val="tx1">
                        <a:lumMod val="95000"/>
                        <a:lumOff val="5000"/>
                      </a:schemeClr>
                    </a:solidFill>
                  </a:tcPr>
                </a:tc>
                <a:extLst>
                  <a:ext uri="{0D108BD9-81ED-4DB2-BD59-A6C34878D82A}">
                    <a16:rowId xmlns:a16="http://schemas.microsoft.com/office/drawing/2014/main" val="10002"/>
                  </a:ext>
                </a:extLst>
              </a:tr>
              <a:tr h="4658470">
                <a:tc>
                  <a:txBody>
                    <a:bodyPr/>
                    <a:lstStyle/>
                    <a:p>
                      <a:endParaRPr lang="en-US" sz="2400" dirty="0">
                        <a:solidFill>
                          <a:srgbClr val="1F3A4E"/>
                        </a:solidFill>
                      </a:endParaRPr>
                    </a:p>
                  </a:txBody>
                  <a:tcPr>
                    <a:blipFill rotWithShape="1">
                      <a:blip r:embed="rId9"/>
                      <a:stretch>
                        <a:fillRect/>
                      </a:stretch>
                    </a:blipFill>
                  </a:tcPr>
                </a:tc>
                <a:tc>
                  <a:txBody>
                    <a:bodyPr/>
                    <a:lstStyle/>
                    <a:p>
                      <a:pPr marL="0" lvl="1" indent="0" algn="l" defTabSz="114300"/>
                      <a:r>
                        <a:rPr lang="en-US" sz="2800" b="1" baseline="0" dirty="0">
                          <a:solidFill>
                            <a:srgbClr val="FFC000"/>
                          </a:solidFill>
                          <a:latin typeface="Arial" panose="020B0604020202020204" pitchFamily="34" charset="0"/>
                          <a:cs typeface="Arial" panose="020B0604020202020204" pitchFamily="34" charset="0"/>
                        </a:rPr>
                        <a:t>Headers and text containers</a:t>
                      </a:r>
                      <a:br>
                        <a:rPr lang="en-US" sz="2400" b="0" baseline="0" dirty="0">
                          <a:solidFill>
                            <a:schemeClr val="bg1"/>
                          </a:solidFill>
                          <a:latin typeface="Arial" panose="020B0604020202020204" pitchFamily="34" charset="0"/>
                          <a:cs typeface="Arial" panose="020B0604020202020204" pitchFamily="34" charset="0"/>
                        </a:rPr>
                      </a:br>
                      <a:r>
                        <a:rPr lang="en-US" sz="2400" b="0" baseline="0" dirty="0">
                          <a:solidFill>
                            <a:srgbClr val="D9D9D9"/>
                          </a:solidFill>
                          <a:latin typeface="Arial" panose="020B0604020202020204" pitchFamily="34" charset="0"/>
                          <a:cs typeface="Arial" panose="020B0604020202020204" pitchFamily="34" charset="0"/>
                        </a:rPr>
                        <a:t>Included in this template are commonly used section headers such as Abstract, Objectives, Methods, Results, etc. </a:t>
                      </a:r>
                      <a:br>
                        <a:rPr lang="en-US" sz="2400" b="0" baseline="0" dirty="0">
                          <a:solidFill>
                            <a:schemeClr val="bg1"/>
                          </a:solidFill>
                          <a:latin typeface="Arial" panose="020B0604020202020204" pitchFamily="34" charset="0"/>
                          <a:cs typeface="Arial" panose="020B0604020202020204" pitchFamily="34" charset="0"/>
                        </a:rPr>
                      </a:br>
                      <a:r>
                        <a:rPr lang="en-US" sz="2400" b="0" baseline="0" dirty="0">
                          <a:solidFill>
                            <a:srgbClr val="FFC000"/>
                          </a:solidFill>
                          <a:latin typeface="Arial" panose="020B0604020202020204" pitchFamily="34" charset="0"/>
                          <a:cs typeface="Arial" panose="020B0604020202020204" pitchFamily="34" charset="0"/>
                        </a:rPr>
                        <a:t>-</a:t>
                      </a:r>
                      <a:r>
                        <a:rPr lang="en-US" sz="2400" b="0" baseline="0" dirty="0">
                          <a:solidFill>
                            <a:schemeClr val="bg1"/>
                          </a:solidFill>
                          <a:latin typeface="Arial" panose="020B0604020202020204" pitchFamily="34" charset="0"/>
                          <a:cs typeface="Arial" panose="020B0604020202020204" pitchFamily="34" charset="0"/>
                        </a:rPr>
                        <a:t> </a:t>
                      </a:r>
                      <a:r>
                        <a:rPr lang="en-US" sz="2400" b="0" baseline="0" dirty="0">
                          <a:solidFill>
                            <a:srgbClr val="D9D9D9"/>
                          </a:solidFill>
                          <a:latin typeface="Arial" panose="020B0604020202020204" pitchFamily="34" charset="0"/>
                          <a:cs typeface="Arial" panose="020B0604020202020204" pitchFamily="34" charset="0"/>
                        </a:rPr>
                        <a:t>Click inside a section header to add its text. </a:t>
                      </a:r>
                      <a:br>
                        <a:rPr lang="en-US" sz="2400" b="0" baseline="0" dirty="0">
                          <a:solidFill>
                            <a:schemeClr val="bg1"/>
                          </a:solidFill>
                          <a:latin typeface="Arial" panose="020B0604020202020204" pitchFamily="34" charset="0"/>
                          <a:cs typeface="Arial" panose="020B0604020202020204" pitchFamily="34" charset="0"/>
                        </a:rPr>
                      </a:br>
                      <a:r>
                        <a:rPr lang="en-US" sz="2400" b="0" baseline="0" dirty="0">
                          <a:solidFill>
                            <a:srgbClr val="FFC000"/>
                          </a:solidFill>
                          <a:latin typeface="Arial" panose="020B0604020202020204" pitchFamily="34" charset="0"/>
                          <a:cs typeface="Arial" panose="020B0604020202020204" pitchFamily="34" charset="0"/>
                        </a:rPr>
                        <a:t>-</a:t>
                      </a:r>
                      <a:r>
                        <a:rPr lang="en-US" sz="2400" b="0" baseline="0" dirty="0">
                          <a:solidFill>
                            <a:schemeClr val="bg1"/>
                          </a:solidFill>
                          <a:latin typeface="Arial" panose="020B0604020202020204" pitchFamily="34" charset="0"/>
                          <a:cs typeface="Arial" panose="020B0604020202020204" pitchFamily="34" charset="0"/>
                        </a:rPr>
                        <a:t> </a:t>
                      </a:r>
                      <a:r>
                        <a:rPr lang="en-US" sz="2400" b="0" baseline="0" dirty="0">
                          <a:solidFill>
                            <a:srgbClr val="D9D9D9"/>
                          </a:solidFill>
                          <a:latin typeface="Arial" panose="020B0604020202020204" pitchFamily="34" charset="0"/>
                          <a:cs typeface="Arial" panose="020B0604020202020204" pitchFamily="34" charset="0"/>
                        </a:rPr>
                        <a:t>To add another header, click on edge of the section box so that it is outlined. Copy and paste it. </a:t>
                      </a:r>
                      <a:br>
                        <a:rPr lang="en-US" sz="2400" b="0" baseline="0" dirty="0">
                          <a:solidFill>
                            <a:schemeClr val="bg1"/>
                          </a:solidFill>
                          <a:latin typeface="Arial" panose="020B0604020202020204" pitchFamily="34" charset="0"/>
                          <a:cs typeface="Arial" panose="020B0604020202020204" pitchFamily="34" charset="0"/>
                        </a:rPr>
                      </a:br>
                      <a:r>
                        <a:rPr lang="en-US" sz="2400" b="0" baseline="0" dirty="0">
                          <a:solidFill>
                            <a:srgbClr val="FFC000"/>
                          </a:solidFill>
                          <a:latin typeface="Arial" panose="020B0604020202020204" pitchFamily="34" charset="0"/>
                          <a:cs typeface="Arial" panose="020B0604020202020204" pitchFamily="34" charset="0"/>
                        </a:rPr>
                        <a:t>-</a:t>
                      </a:r>
                      <a:r>
                        <a:rPr lang="en-US" sz="2400" b="0" baseline="0" dirty="0">
                          <a:solidFill>
                            <a:schemeClr val="bg1"/>
                          </a:solidFill>
                          <a:latin typeface="Arial" panose="020B0604020202020204" pitchFamily="34" charset="0"/>
                          <a:cs typeface="Arial" panose="020B0604020202020204" pitchFamily="34" charset="0"/>
                        </a:rPr>
                        <a:t> </a:t>
                      </a:r>
                      <a:r>
                        <a:rPr lang="en-US" sz="2400" b="0" baseline="0" dirty="0">
                          <a:solidFill>
                            <a:srgbClr val="D9D9D9"/>
                          </a:solidFill>
                          <a:latin typeface="Arial" panose="020B0604020202020204" pitchFamily="34" charset="0"/>
                          <a:cs typeface="Arial" panose="020B0604020202020204" pitchFamily="34" charset="0"/>
                        </a:rPr>
                        <a:t>To increase its size, click on the white circles and expand to the the desired size.</a:t>
                      </a:r>
                    </a:p>
                  </a:txBody>
                  <a:tcPr marL="182880" marT="137160">
                    <a:solidFill>
                      <a:srgbClr val="010101"/>
                    </a:solidFill>
                  </a:tcPr>
                </a:tc>
                <a:extLst>
                  <a:ext uri="{0D108BD9-81ED-4DB2-BD59-A6C34878D82A}">
                    <a16:rowId xmlns:a16="http://schemas.microsoft.com/office/drawing/2014/main" val="10003"/>
                  </a:ext>
                </a:extLst>
              </a:tr>
              <a:tr h="3830978">
                <a:tc gridSpan="2">
                  <a:txBody>
                    <a:bodyPr/>
                    <a:lstStyle/>
                    <a:p>
                      <a:r>
                        <a:rPr lang="en-US" sz="2800" b="1" dirty="0">
                          <a:solidFill>
                            <a:srgbClr val="FFC000"/>
                          </a:solidFill>
                          <a:latin typeface="Arial" panose="020B0604020202020204" pitchFamily="34" charset="0"/>
                          <a:cs typeface="Arial" panose="020B0604020202020204" pitchFamily="34" charset="0"/>
                        </a:rPr>
                        <a:t>Adding content to the poster</a:t>
                      </a:r>
                    </a:p>
                    <a:p>
                      <a:r>
                        <a:rPr lang="en-US" sz="2400" baseline="0" dirty="0">
                          <a:solidFill>
                            <a:srgbClr val="D9D9D9"/>
                          </a:solidFill>
                          <a:latin typeface="Arial" panose="020B0604020202020204" pitchFamily="34" charset="0"/>
                          <a:cs typeface="Arial" panose="020B0604020202020204" pitchFamily="34" charset="0"/>
                        </a:rPr>
                        <a:t>Start by adding your text to each section without spending too much time with formatting. Use the default font size even if your text extends beyond the bottom of the poster. Continue until you have added all your content including text, graphics, photos, etc. Once you finish adding your content you can go back and format your text as needed.</a:t>
                      </a:r>
                    </a:p>
                    <a:p>
                      <a:pPr marL="342900" indent="-342900">
                        <a:buFontTx/>
                        <a:buChar char="-"/>
                      </a:pPr>
                      <a:r>
                        <a:rPr lang="en-US" sz="2400" baseline="0" dirty="0">
                          <a:solidFill>
                            <a:srgbClr val="D9D9D9"/>
                          </a:solidFill>
                          <a:latin typeface="Arial" panose="020B0604020202020204" pitchFamily="34" charset="0"/>
                          <a:cs typeface="Arial" panose="020B0604020202020204" pitchFamily="34" charset="0"/>
                        </a:rPr>
                        <a:t>If you run out of room, try to reduce the size of your fonts and/or the size of your graphics. If there is a lot of empty space try to increase your font sizes and the size of your graphics. The font used for references can be smaller.</a:t>
                      </a:r>
                      <a:endParaRPr lang="en-US" sz="2400" dirty="0">
                        <a:solidFill>
                          <a:srgbClr val="D9D9D9"/>
                        </a:solidFill>
                        <a:latin typeface="Arial" panose="020B0604020202020204" pitchFamily="34" charset="0"/>
                        <a:cs typeface="Arial" panose="020B0604020202020204" pitchFamily="34" charset="0"/>
                      </a:endParaRPr>
                    </a:p>
                  </a:txBody>
                  <a:tcPr>
                    <a:solidFill>
                      <a:srgbClr val="010101"/>
                    </a:solidFill>
                  </a:tcPr>
                </a:tc>
                <a:tc hMerge="1">
                  <a:txBody>
                    <a:bodyPr/>
                    <a:lstStyle/>
                    <a:p>
                      <a:endParaRPr lang="en-US" sz="2400" dirty="0">
                        <a:solidFill>
                          <a:schemeClr val="bg1"/>
                        </a:solidFill>
                        <a:latin typeface="Arial" panose="020B0604020202020204" pitchFamily="34" charset="0"/>
                        <a:cs typeface="Arial" panose="020B0604020202020204" pitchFamily="34" charset="0"/>
                      </a:endParaRPr>
                    </a:p>
                  </a:txBody>
                  <a:tcPr marL="182880" marT="137160">
                    <a:solidFill>
                      <a:srgbClr val="010101"/>
                    </a:solidFill>
                  </a:tcPr>
                </a:tc>
                <a:extLst>
                  <a:ext uri="{0D108BD9-81ED-4DB2-BD59-A6C34878D82A}">
                    <a16:rowId xmlns:a16="http://schemas.microsoft.com/office/drawing/2014/main" val="10004"/>
                  </a:ext>
                </a:extLst>
              </a:tr>
              <a:tr h="2451826">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2800" b="1" noProof="0" dirty="0">
                          <a:solidFill>
                            <a:srgbClr val="FFC000"/>
                          </a:solidFill>
                          <a:latin typeface="Arial" panose="020B0604020202020204" pitchFamily="34" charset="0"/>
                          <a:cs typeface="Arial" panose="020B0604020202020204" pitchFamily="34" charset="0"/>
                        </a:rPr>
                        <a:t>Photos</a:t>
                      </a:r>
                    </a:p>
                    <a:p>
                      <a:pPr marL="0" marR="0" lvl="0" indent="0" algn="l" defTabSz="9779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D9D9D9"/>
                          </a:solidFill>
                          <a:effectLst/>
                          <a:uLnTx/>
                          <a:uFillTx/>
                          <a:latin typeface="Arial"/>
                          <a:ea typeface="+mn-ea"/>
                          <a:cs typeface="Arial"/>
                        </a:rPr>
                        <a:t>You can add photos by dragging and dropping from your desktop, copy and paste, or by going to INSERT &gt; PICTURES. Resize images proportionally by holding down the SHIFT key and dragging one of the white corner handles (dots). For a professional-looking poster, do not distort your images by stretching them disproportionally.</a:t>
                      </a:r>
                    </a:p>
                  </a:txBody>
                  <a:tcPr marL="182880" marT="137160">
                    <a:solidFill>
                      <a:srgbClr val="010101"/>
                    </a:solidFill>
                  </a:tcPr>
                </a:tc>
                <a:tc hMerge="1">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200" noProof="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0005"/>
                  </a:ext>
                </a:extLst>
              </a:tr>
              <a:tr h="2305796">
                <a:tc gridSpan="2">
                  <a:txBody>
                    <a:bodyPr/>
                    <a:lstStyle/>
                    <a:p>
                      <a:endParaRPr lang="en-US" sz="2400" dirty="0">
                        <a:solidFill>
                          <a:schemeClr val="bg1"/>
                        </a:solidFill>
                        <a:latin typeface="Arial" panose="020B0604020202020204" pitchFamily="34" charset="0"/>
                        <a:cs typeface="Arial" panose="020B0604020202020204" pitchFamily="34" charset="0"/>
                      </a:endParaRPr>
                    </a:p>
                  </a:txBody>
                  <a:tcPr marL="182880" marT="137160">
                    <a:blipFill rotWithShape="1">
                      <a:blip r:embed="rId10"/>
                      <a:stretch>
                        <a:fillRect/>
                      </a:stretch>
                    </a:blipFill>
                  </a:tcPr>
                </a:tc>
                <a:tc hMerge="1">
                  <a:txBody>
                    <a:bodyPr/>
                    <a:lstStyle/>
                    <a:p>
                      <a:endParaRPr lang="en-US" sz="2400" dirty="0">
                        <a:solidFill>
                          <a:srgbClr val="1F3A4E"/>
                        </a:solidFill>
                      </a:endParaRPr>
                    </a:p>
                  </a:txBody>
                  <a:tcPr/>
                </a:tc>
                <a:extLst>
                  <a:ext uri="{0D108BD9-81ED-4DB2-BD59-A6C34878D82A}">
                    <a16:rowId xmlns:a16="http://schemas.microsoft.com/office/drawing/2014/main" val="10006"/>
                  </a:ext>
                </a:extLst>
              </a:tr>
              <a:tr h="1348504">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2800" b="1" noProof="0" dirty="0">
                          <a:solidFill>
                            <a:srgbClr val="FFC000"/>
                          </a:solidFill>
                          <a:latin typeface="Arial"/>
                          <a:cs typeface="Arial"/>
                        </a:rPr>
                        <a:t>Quality check your graphics</a:t>
                      </a:r>
                    </a:p>
                    <a:p>
                      <a:pPr marL="0" marR="0" lvl="0" indent="0" algn="l" defTabSz="1518341" rtl="0" eaLnBrk="1" fontAlgn="auto" latinLnBrk="0" hangingPunct="1">
                        <a:lnSpc>
                          <a:spcPct val="100000"/>
                        </a:lnSpc>
                        <a:spcBef>
                          <a:spcPts val="0"/>
                        </a:spcBef>
                        <a:spcAft>
                          <a:spcPts val="0"/>
                        </a:spcAft>
                        <a:buClrTx/>
                        <a:buSzTx/>
                        <a:buFontTx/>
                        <a:buNone/>
                        <a:tabLst/>
                        <a:defRPr/>
                      </a:pPr>
                      <a:r>
                        <a:rPr lang="en-US" sz="2400" noProof="0" dirty="0">
                          <a:solidFill>
                            <a:srgbClr val="D9D9D9"/>
                          </a:solidFill>
                          <a:latin typeface="Arial"/>
                          <a:cs typeface="Arial"/>
                        </a:rPr>
                        <a:t>Zoom in and look at your images at 100%-200% magnification. If they look clear, they will print well. </a:t>
                      </a:r>
                    </a:p>
                  </a:txBody>
                  <a:tcPr marL="182880" marT="137160">
                    <a:solidFill>
                      <a:srgbClr val="010101"/>
                    </a:solidFill>
                  </a:tcPr>
                </a:tc>
                <a:tc hMerge="1">
                  <a:txBody>
                    <a:bodyPr/>
                    <a:lstStyle/>
                    <a:p>
                      <a:endParaRPr lang="en-US" sz="2400" dirty="0">
                        <a:solidFill>
                          <a:srgbClr val="1F3A4E"/>
                        </a:solidFill>
                      </a:endParaRPr>
                    </a:p>
                  </a:txBody>
                  <a:tcPr>
                    <a:solidFill>
                      <a:schemeClr val="tx1">
                        <a:lumMod val="95000"/>
                        <a:lumOff val="5000"/>
                      </a:schemeClr>
                    </a:solidFill>
                  </a:tcPr>
                </a:tc>
                <a:extLst>
                  <a:ext uri="{0D108BD9-81ED-4DB2-BD59-A6C34878D82A}">
                    <a16:rowId xmlns:a16="http://schemas.microsoft.com/office/drawing/2014/main" val="10007"/>
                  </a:ext>
                </a:extLst>
              </a:tr>
              <a:tr h="3204820">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400" noProof="0" dirty="0">
                        <a:solidFill>
                          <a:schemeClr val="bg1"/>
                        </a:solidFill>
                        <a:latin typeface="Arial"/>
                        <a:cs typeface="Arial"/>
                      </a:endParaRPr>
                    </a:p>
                  </a:txBody>
                  <a:tcPr marL="182880" marT="137160">
                    <a:blipFill rotWithShape="1">
                      <a:blip r:embed="rId11"/>
                      <a:stretch>
                        <a:fillRect/>
                      </a:stretch>
                    </a:blipFill>
                  </a:tcPr>
                </a:tc>
                <a:tc hMerge="1">
                  <a:txBody>
                    <a:bodyPr/>
                    <a:lstStyle/>
                    <a:p>
                      <a:endParaRPr lang="en-US"/>
                    </a:p>
                  </a:txBody>
                  <a:tcPr/>
                </a:tc>
                <a:extLst>
                  <a:ext uri="{0D108BD9-81ED-4DB2-BD59-A6C34878D82A}">
                    <a16:rowId xmlns:a16="http://schemas.microsoft.com/office/drawing/2014/main" val="10010"/>
                  </a:ext>
                </a:extLst>
              </a:tr>
            </a:tbl>
          </a:graphicData>
        </a:graphic>
      </p:graphicFrame>
      <p:sp>
        <p:nvSpPr>
          <p:cNvPr id="5" name="Rectangle 36">
            <a:extLst>
              <a:ext uri="{FF2B5EF4-FFF2-40B4-BE49-F238E27FC236}">
                <a16:creationId xmlns:a16="http://schemas.microsoft.com/office/drawing/2014/main" id="{37E89271-2917-244A-9193-720581A0CB66}"/>
              </a:ext>
            </a:extLst>
          </p:cNvPr>
          <p:cNvSpPr>
            <a:spLocks noChangeArrowheads="1"/>
          </p:cNvSpPr>
          <p:nvPr userDrawn="1"/>
        </p:nvSpPr>
        <p:spPr bwMode="auto">
          <a:xfrm>
            <a:off x="0" y="34855382"/>
            <a:ext cx="27432000" cy="1726870"/>
          </a:xfrm>
          <a:prstGeom prst="rect">
            <a:avLst/>
          </a:prstGeom>
          <a:solidFill>
            <a:schemeClr val="accent1">
              <a:lumMod val="50000"/>
            </a:schemeClr>
          </a:solidFill>
          <a:ln w="9525">
            <a:noFill/>
            <a:miter lim="800000"/>
            <a:headEnd/>
            <a:tailEnd/>
          </a:ln>
          <a:effectLst/>
        </p:spPr>
        <p:txBody>
          <a:bodyPr wrap="none" lIns="260086" tIns="130043" rIns="260086" bIns="130043" anchor="ctr"/>
          <a:lstStyle/>
          <a:p>
            <a:pPr>
              <a:defRPr/>
            </a:pPr>
            <a:endParaRPr lang="en-US" sz="13978" dirty="0"/>
          </a:p>
        </p:txBody>
      </p:sp>
      <p:sp>
        <p:nvSpPr>
          <p:cNvPr id="6" name="Rectangle 36">
            <a:extLst>
              <a:ext uri="{FF2B5EF4-FFF2-40B4-BE49-F238E27FC236}">
                <a16:creationId xmlns:a16="http://schemas.microsoft.com/office/drawing/2014/main" id="{A5900801-BF4B-634E-907A-140977F4BDD8}"/>
              </a:ext>
            </a:extLst>
          </p:cNvPr>
          <p:cNvSpPr>
            <a:spLocks noChangeArrowheads="1"/>
          </p:cNvSpPr>
          <p:nvPr userDrawn="1"/>
        </p:nvSpPr>
        <p:spPr bwMode="auto">
          <a:xfrm>
            <a:off x="0" y="-15834"/>
            <a:ext cx="27432000" cy="5186922"/>
          </a:xfrm>
          <a:prstGeom prst="rect">
            <a:avLst/>
          </a:prstGeom>
          <a:solidFill>
            <a:schemeClr val="accent1">
              <a:lumMod val="50000"/>
            </a:schemeClr>
          </a:solidFill>
          <a:ln w="9525">
            <a:noFill/>
            <a:miter lim="800000"/>
            <a:headEnd/>
            <a:tailEnd/>
          </a:ln>
          <a:effectLst/>
        </p:spPr>
        <p:txBody>
          <a:bodyPr wrap="none" lIns="260086" tIns="130043" rIns="260086" bIns="130043" anchor="ctr"/>
          <a:lstStyle/>
          <a:p>
            <a:pPr>
              <a:defRPr/>
            </a:pPr>
            <a:endParaRPr lang="en-US" sz="13978" dirty="0"/>
          </a:p>
        </p:txBody>
      </p:sp>
      <p:sp>
        <p:nvSpPr>
          <p:cNvPr id="7" name="Rounded Rectangle 6">
            <a:extLst>
              <a:ext uri="{FF2B5EF4-FFF2-40B4-BE49-F238E27FC236}">
                <a16:creationId xmlns:a16="http://schemas.microsoft.com/office/drawing/2014/main" id="{3C7C891C-CFD3-754B-9418-052BCBA551C8}"/>
              </a:ext>
            </a:extLst>
          </p:cNvPr>
          <p:cNvSpPr/>
          <p:nvPr userDrawn="1"/>
        </p:nvSpPr>
        <p:spPr>
          <a:xfrm>
            <a:off x="587574" y="4135663"/>
            <a:ext cx="26256853" cy="31331883"/>
          </a:xfrm>
          <a:prstGeom prst="roundRect">
            <a:avLst>
              <a:gd name="adj" fmla="val 0"/>
            </a:avLst>
          </a:prstGeom>
          <a:solidFill>
            <a:schemeClr val="bg1"/>
          </a:solidFill>
          <a:ln w="19050">
            <a:solidFill>
              <a:schemeClr val="accent1">
                <a:lumMod val="50000"/>
              </a:schemeClr>
            </a:solidFill>
          </a:ln>
          <a:effectLst>
            <a:outerShdw blurRad="355600" sx="101000" sy="101000" algn="ctr" rotWithShape="0">
              <a:prstClr val="black">
                <a:alpha val="17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978"/>
          </a:p>
        </p:txBody>
      </p:sp>
      <p:sp>
        <p:nvSpPr>
          <p:cNvPr id="8" name="Text Box 14">
            <a:extLst>
              <a:ext uri="{FF2B5EF4-FFF2-40B4-BE49-F238E27FC236}">
                <a16:creationId xmlns:a16="http://schemas.microsoft.com/office/drawing/2014/main" id="{47C10D95-84DC-534D-B0D5-E2CDE1CBA36C}"/>
              </a:ext>
            </a:extLst>
          </p:cNvPr>
          <p:cNvSpPr txBox="1">
            <a:spLocks noChangeArrowheads="1"/>
          </p:cNvSpPr>
          <p:nvPr userDrawn="1"/>
        </p:nvSpPr>
        <p:spPr bwMode="auto">
          <a:xfrm>
            <a:off x="545404" y="35718817"/>
            <a:ext cx="2797689" cy="341436"/>
          </a:xfrm>
          <a:prstGeom prst="rect">
            <a:avLst/>
          </a:prstGeom>
          <a:noFill/>
          <a:ln w="9525">
            <a:noFill/>
            <a:miter lim="800000"/>
            <a:headEnd/>
            <a:tailEnd/>
          </a:ln>
          <a:effectLst/>
        </p:spPr>
        <p:txBody>
          <a:bodyPr wrap="square" lIns="91263" tIns="45623" rIns="91263" bIns="45623">
            <a:spAutoFit/>
          </a:bodyPr>
          <a:lstStyle/>
          <a:p>
            <a:pPr eaLnBrk="0" hangingPunct="0">
              <a:lnSpc>
                <a:spcPct val="65000"/>
              </a:lnSpc>
              <a:spcBef>
                <a:spcPct val="50000"/>
              </a:spcBef>
              <a:defRPr/>
            </a:pPr>
            <a:r>
              <a:rPr lang="en-US" sz="500" b="1" dirty="0">
                <a:solidFill>
                  <a:schemeClr val="bg1">
                    <a:lumMod val="75000"/>
                  </a:schemeClr>
                </a:solidFill>
                <a:latin typeface="Arial" charset="0"/>
              </a:rPr>
              <a:t>RESEARCH POSTER PRESENTATION DESIGN © 2019</a:t>
            </a:r>
          </a:p>
          <a:p>
            <a:pPr eaLnBrk="0" hangingPunct="0">
              <a:lnSpc>
                <a:spcPct val="65000"/>
              </a:lnSpc>
              <a:spcBef>
                <a:spcPct val="50000"/>
              </a:spcBef>
              <a:defRPr/>
            </a:pPr>
            <a:r>
              <a:rPr lang="en-US" sz="1100" b="1" dirty="0">
                <a:solidFill>
                  <a:schemeClr val="bg1">
                    <a:lumMod val="75000"/>
                  </a:schemeClr>
                </a:solidFill>
                <a:latin typeface="Arial" charset="0"/>
              </a:rPr>
              <a:t>www.PosterPresentations.com</a:t>
            </a:r>
          </a:p>
        </p:txBody>
      </p:sp>
    </p:spTree>
  </p:cSld>
  <p:clrMap bg1="lt1" tx1="dk1" bg2="lt2" tx2="dk2" accent1="accent1" accent2="accent2" accent3="accent3" accent4="accent4" accent5="accent5" accent6="accent6" hlink="hlink" folHlink="folHlink"/>
  <p:sldLayoutIdLst>
    <p:sldLayoutId id="2147483659" r:id="rId1"/>
  </p:sldLayoutIdLst>
  <p:txStyles>
    <p:titleStyle>
      <a:lvl1pPr algn="ctr" defTabSz="3765366" rtl="0" eaLnBrk="1" latinLnBrk="0" hangingPunct="1">
        <a:spcBef>
          <a:spcPct val="0"/>
        </a:spcBef>
        <a:buNone/>
        <a:defRPr sz="7500" kern="1200">
          <a:solidFill>
            <a:schemeClr val="bg1"/>
          </a:solidFill>
          <a:latin typeface="Trebuchet MS" pitchFamily="34" charset="0"/>
          <a:ea typeface="+mj-ea"/>
          <a:cs typeface="+mj-cs"/>
        </a:defRPr>
      </a:lvl1pPr>
    </p:titleStyle>
    <p:bodyStyle>
      <a:lvl1pPr marL="1412012" indent="-1412012" algn="l" defTabSz="3765366" rtl="0" eaLnBrk="1" latinLnBrk="0" hangingPunct="1">
        <a:spcBef>
          <a:spcPct val="20000"/>
        </a:spcBef>
        <a:buFont typeface="Arial" pitchFamily="34" charset="0"/>
        <a:buChar char="•"/>
        <a:defRPr sz="13200" kern="1200">
          <a:solidFill>
            <a:schemeClr val="tx1"/>
          </a:solidFill>
          <a:latin typeface="+mn-lt"/>
          <a:ea typeface="+mn-ea"/>
          <a:cs typeface="+mn-cs"/>
        </a:defRPr>
      </a:lvl1pPr>
      <a:lvl2pPr marL="3059360" indent="-1176677" algn="l" defTabSz="3765366" rtl="0" eaLnBrk="1" latinLnBrk="0" hangingPunct="1">
        <a:spcBef>
          <a:spcPct val="20000"/>
        </a:spcBef>
        <a:buFont typeface="Arial" pitchFamily="34" charset="0"/>
        <a:buChar char="–"/>
        <a:defRPr sz="11600" kern="1200">
          <a:solidFill>
            <a:schemeClr val="tx1"/>
          </a:solidFill>
          <a:latin typeface="+mn-lt"/>
          <a:ea typeface="+mn-ea"/>
          <a:cs typeface="+mn-cs"/>
        </a:defRPr>
      </a:lvl2pPr>
      <a:lvl3pPr marL="4706708" indent="-941342" algn="l" defTabSz="3765366" rtl="0" eaLnBrk="1" latinLnBrk="0" hangingPunct="1">
        <a:spcBef>
          <a:spcPct val="20000"/>
        </a:spcBef>
        <a:buFont typeface="Arial" pitchFamily="34" charset="0"/>
        <a:buChar char="•"/>
        <a:defRPr sz="9900" kern="1200">
          <a:solidFill>
            <a:schemeClr val="tx1"/>
          </a:solidFill>
          <a:latin typeface="+mn-lt"/>
          <a:ea typeface="+mn-ea"/>
          <a:cs typeface="+mn-cs"/>
        </a:defRPr>
      </a:lvl3pPr>
      <a:lvl4pPr marL="6589391" indent="-941342" algn="l" defTabSz="3765366" rtl="0" eaLnBrk="1" latinLnBrk="0" hangingPunct="1">
        <a:spcBef>
          <a:spcPct val="20000"/>
        </a:spcBef>
        <a:buFont typeface="Arial" pitchFamily="34" charset="0"/>
        <a:buChar char="–"/>
        <a:defRPr sz="8300" kern="1200">
          <a:solidFill>
            <a:schemeClr val="tx1"/>
          </a:solidFill>
          <a:latin typeface="+mn-lt"/>
          <a:ea typeface="+mn-ea"/>
          <a:cs typeface="+mn-cs"/>
        </a:defRPr>
      </a:lvl4pPr>
      <a:lvl5pPr marL="8472073" indent="-941342" algn="l" defTabSz="3765366" rtl="0" eaLnBrk="1" latinLnBrk="0" hangingPunct="1">
        <a:spcBef>
          <a:spcPct val="20000"/>
        </a:spcBef>
        <a:buFont typeface="Arial" pitchFamily="34" charset="0"/>
        <a:buChar char="»"/>
        <a:defRPr sz="8300" kern="1200">
          <a:solidFill>
            <a:schemeClr val="tx1"/>
          </a:solidFill>
          <a:latin typeface="+mn-lt"/>
          <a:ea typeface="+mn-ea"/>
          <a:cs typeface="+mn-cs"/>
        </a:defRPr>
      </a:lvl5pPr>
      <a:lvl6pPr marL="10354757" indent="-941342" algn="l" defTabSz="3765366" rtl="0" eaLnBrk="1" latinLnBrk="0" hangingPunct="1">
        <a:spcBef>
          <a:spcPct val="20000"/>
        </a:spcBef>
        <a:buFont typeface="Arial" pitchFamily="34" charset="0"/>
        <a:buChar char="•"/>
        <a:defRPr sz="8300" kern="1200">
          <a:solidFill>
            <a:schemeClr val="tx1"/>
          </a:solidFill>
          <a:latin typeface="+mn-lt"/>
          <a:ea typeface="+mn-ea"/>
          <a:cs typeface="+mn-cs"/>
        </a:defRPr>
      </a:lvl6pPr>
      <a:lvl7pPr marL="12237439" indent="-941342" algn="l" defTabSz="3765366" rtl="0" eaLnBrk="1" latinLnBrk="0" hangingPunct="1">
        <a:spcBef>
          <a:spcPct val="20000"/>
        </a:spcBef>
        <a:buFont typeface="Arial" pitchFamily="34" charset="0"/>
        <a:buChar char="•"/>
        <a:defRPr sz="8300" kern="1200">
          <a:solidFill>
            <a:schemeClr val="tx1"/>
          </a:solidFill>
          <a:latin typeface="+mn-lt"/>
          <a:ea typeface="+mn-ea"/>
          <a:cs typeface="+mn-cs"/>
        </a:defRPr>
      </a:lvl7pPr>
      <a:lvl8pPr marL="14120122" indent="-941342" algn="l" defTabSz="3765366" rtl="0" eaLnBrk="1" latinLnBrk="0" hangingPunct="1">
        <a:spcBef>
          <a:spcPct val="20000"/>
        </a:spcBef>
        <a:buFont typeface="Arial" pitchFamily="34" charset="0"/>
        <a:buChar char="•"/>
        <a:defRPr sz="8300" kern="1200">
          <a:solidFill>
            <a:schemeClr val="tx1"/>
          </a:solidFill>
          <a:latin typeface="+mn-lt"/>
          <a:ea typeface="+mn-ea"/>
          <a:cs typeface="+mn-cs"/>
        </a:defRPr>
      </a:lvl8pPr>
      <a:lvl9pPr marL="16002805" indent="-941342" algn="l" defTabSz="3765366" rtl="0" eaLnBrk="1" latinLnBrk="0" hangingPunct="1">
        <a:spcBef>
          <a:spcPct val="20000"/>
        </a:spcBef>
        <a:buFont typeface="Arial" pitchFamily="34" charset="0"/>
        <a:buChar char="•"/>
        <a:defRPr sz="8300" kern="1200">
          <a:solidFill>
            <a:schemeClr val="tx1"/>
          </a:solidFill>
          <a:latin typeface="+mn-lt"/>
          <a:ea typeface="+mn-ea"/>
          <a:cs typeface="+mn-cs"/>
        </a:defRPr>
      </a:lvl9pPr>
    </p:bodyStyle>
    <p:otherStyle>
      <a:defPPr>
        <a:defRPr lang="en-US"/>
      </a:defPPr>
      <a:lvl1pPr marL="0" algn="l" defTabSz="3765366" rtl="0" eaLnBrk="1" latinLnBrk="0" hangingPunct="1">
        <a:defRPr sz="7400" kern="1200">
          <a:solidFill>
            <a:schemeClr val="tx1"/>
          </a:solidFill>
          <a:latin typeface="+mn-lt"/>
          <a:ea typeface="+mn-ea"/>
          <a:cs typeface="+mn-cs"/>
        </a:defRPr>
      </a:lvl1pPr>
      <a:lvl2pPr marL="1882684" algn="l" defTabSz="3765366" rtl="0" eaLnBrk="1" latinLnBrk="0" hangingPunct="1">
        <a:defRPr sz="7400" kern="1200">
          <a:solidFill>
            <a:schemeClr val="tx1"/>
          </a:solidFill>
          <a:latin typeface="+mn-lt"/>
          <a:ea typeface="+mn-ea"/>
          <a:cs typeface="+mn-cs"/>
        </a:defRPr>
      </a:lvl2pPr>
      <a:lvl3pPr marL="3765366" algn="l" defTabSz="3765366" rtl="0" eaLnBrk="1" latinLnBrk="0" hangingPunct="1">
        <a:defRPr sz="7400" kern="1200">
          <a:solidFill>
            <a:schemeClr val="tx1"/>
          </a:solidFill>
          <a:latin typeface="+mn-lt"/>
          <a:ea typeface="+mn-ea"/>
          <a:cs typeface="+mn-cs"/>
        </a:defRPr>
      </a:lvl3pPr>
      <a:lvl4pPr marL="5648049" algn="l" defTabSz="3765366" rtl="0" eaLnBrk="1" latinLnBrk="0" hangingPunct="1">
        <a:defRPr sz="7400" kern="1200">
          <a:solidFill>
            <a:schemeClr val="tx1"/>
          </a:solidFill>
          <a:latin typeface="+mn-lt"/>
          <a:ea typeface="+mn-ea"/>
          <a:cs typeface="+mn-cs"/>
        </a:defRPr>
      </a:lvl4pPr>
      <a:lvl5pPr marL="7530731" algn="l" defTabSz="3765366" rtl="0" eaLnBrk="1" latinLnBrk="0" hangingPunct="1">
        <a:defRPr sz="7400" kern="1200">
          <a:solidFill>
            <a:schemeClr val="tx1"/>
          </a:solidFill>
          <a:latin typeface="+mn-lt"/>
          <a:ea typeface="+mn-ea"/>
          <a:cs typeface="+mn-cs"/>
        </a:defRPr>
      </a:lvl5pPr>
      <a:lvl6pPr marL="9413415" algn="l" defTabSz="3765366" rtl="0" eaLnBrk="1" latinLnBrk="0" hangingPunct="1">
        <a:defRPr sz="7400" kern="1200">
          <a:solidFill>
            <a:schemeClr val="tx1"/>
          </a:solidFill>
          <a:latin typeface="+mn-lt"/>
          <a:ea typeface="+mn-ea"/>
          <a:cs typeface="+mn-cs"/>
        </a:defRPr>
      </a:lvl6pPr>
      <a:lvl7pPr marL="11296099" algn="l" defTabSz="3765366" rtl="0" eaLnBrk="1" latinLnBrk="0" hangingPunct="1">
        <a:defRPr sz="7400" kern="1200">
          <a:solidFill>
            <a:schemeClr val="tx1"/>
          </a:solidFill>
          <a:latin typeface="+mn-lt"/>
          <a:ea typeface="+mn-ea"/>
          <a:cs typeface="+mn-cs"/>
        </a:defRPr>
      </a:lvl7pPr>
      <a:lvl8pPr marL="13178781" algn="l" defTabSz="3765366" rtl="0" eaLnBrk="1" latinLnBrk="0" hangingPunct="1">
        <a:defRPr sz="7400" kern="1200">
          <a:solidFill>
            <a:schemeClr val="tx1"/>
          </a:solidFill>
          <a:latin typeface="+mn-lt"/>
          <a:ea typeface="+mn-ea"/>
          <a:cs typeface="+mn-cs"/>
        </a:defRPr>
      </a:lvl8pPr>
      <a:lvl9pPr marL="15061465" algn="l" defTabSz="3765366" rtl="0" eaLnBrk="1" latinLnBrk="0" hangingPunct="1">
        <a:defRPr sz="74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accent6"/>
        </a:solidFill>
        <a:effectLst/>
      </p:bgPr>
    </p:bg>
    <p:spTree>
      <p:nvGrpSpPr>
        <p:cNvPr id="1" name=""/>
        <p:cNvGrpSpPr/>
        <p:nvPr/>
      </p:nvGrpSpPr>
      <p:grpSpPr>
        <a:xfrm>
          <a:off x="0" y="0"/>
          <a:ext cx="0" cy="0"/>
          <a:chOff x="0" y="0"/>
          <a:chExt cx="0" cy="0"/>
        </a:xfrm>
      </p:grpSpPr>
      <p:sp>
        <p:nvSpPr>
          <p:cNvPr id="3" name="Rectangle 36">
            <a:extLst>
              <a:ext uri="{FF2B5EF4-FFF2-40B4-BE49-F238E27FC236}">
                <a16:creationId xmlns:a16="http://schemas.microsoft.com/office/drawing/2014/main" id="{5CB6B949-8E8E-1F44-BDA0-D9AFC21D4F1D}"/>
              </a:ext>
            </a:extLst>
          </p:cNvPr>
          <p:cNvSpPr>
            <a:spLocks noChangeArrowheads="1"/>
          </p:cNvSpPr>
          <p:nvPr userDrawn="1"/>
        </p:nvSpPr>
        <p:spPr bwMode="auto">
          <a:xfrm>
            <a:off x="0" y="34855382"/>
            <a:ext cx="27432000" cy="1726870"/>
          </a:xfrm>
          <a:prstGeom prst="rect">
            <a:avLst/>
          </a:prstGeom>
          <a:solidFill>
            <a:schemeClr val="accent1">
              <a:lumMod val="50000"/>
            </a:schemeClr>
          </a:solidFill>
          <a:ln w="9525">
            <a:noFill/>
            <a:miter lim="800000"/>
            <a:headEnd/>
            <a:tailEnd/>
          </a:ln>
          <a:effectLst/>
        </p:spPr>
        <p:txBody>
          <a:bodyPr wrap="none" lIns="260086" tIns="130043" rIns="260086" bIns="130043" anchor="ctr"/>
          <a:lstStyle/>
          <a:p>
            <a:pPr>
              <a:defRPr/>
            </a:pPr>
            <a:endParaRPr lang="en-US" sz="13978" dirty="0"/>
          </a:p>
        </p:txBody>
      </p:sp>
      <p:sp>
        <p:nvSpPr>
          <p:cNvPr id="4" name="Rectangle 36">
            <a:extLst>
              <a:ext uri="{FF2B5EF4-FFF2-40B4-BE49-F238E27FC236}">
                <a16:creationId xmlns:a16="http://schemas.microsoft.com/office/drawing/2014/main" id="{631FCDF5-EAF1-2148-8D3D-12DB61BC3A75}"/>
              </a:ext>
            </a:extLst>
          </p:cNvPr>
          <p:cNvSpPr>
            <a:spLocks noChangeArrowheads="1"/>
          </p:cNvSpPr>
          <p:nvPr userDrawn="1"/>
        </p:nvSpPr>
        <p:spPr bwMode="auto">
          <a:xfrm>
            <a:off x="0" y="-15834"/>
            <a:ext cx="27432000" cy="5186922"/>
          </a:xfrm>
          <a:prstGeom prst="rect">
            <a:avLst/>
          </a:prstGeom>
          <a:solidFill>
            <a:schemeClr val="accent1">
              <a:lumMod val="50000"/>
            </a:schemeClr>
          </a:solidFill>
          <a:ln w="9525">
            <a:noFill/>
            <a:miter lim="800000"/>
            <a:headEnd/>
            <a:tailEnd/>
          </a:ln>
          <a:effectLst/>
        </p:spPr>
        <p:txBody>
          <a:bodyPr wrap="none" lIns="260086" tIns="130043" rIns="260086" bIns="130043" anchor="ctr"/>
          <a:lstStyle/>
          <a:p>
            <a:pPr>
              <a:defRPr/>
            </a:pPr>
            <a:endParaRPr lang="en-US" sz="13978" dirty="0"/>
          </a:p>
        </p:txBody>
      </p:sp>
      <p:sp>
        <p:nvSpPr>
          <p:cNvPr id="5" name="Rounded Rectangle 4">
            <a:extLst>
              <a:ext uri="{FF2B5EF4-FFF2-40B4-BE49-F238E27FC236}">
                <a16:creationId xmlns:a16="http://schemas.microsoft.com/office/drawing/2014/main" id="{DE594C5B-1ED5-0248-ACF0-957CA143F805}"/>
              </a:ext>
            </a:extLst>
          </p:cNvPr>
          <p:cNvSpPr/>
          <p:nvPr userDrawn="1"/>
        </p:nvSpPr>
        <p:spPr>
          <a:xfrm>
            <a:off x="587574" y="4135663"/>
            <a:ext cx="26256853" cy="31331883"/>
          </a:xfrm>
          <a:prstGeom prst="roundRect">
            <a:avLst>
              <a:gd name="adj" fmla="val 0"/>
            </a:avLst>
          </a:prstGeom>
          <a:solidFill>
            <a:schemeClr val="bg1"/>
          </a:solidFill>
          <a:ln w="19050">
            <a:solidFill>
              <a:schemeClr val="accent1">
                <a:lumMod val="50000"/>
              </a:schemeClr>
            </a:solidFill>
          </a:ln>
          <a:effectLst>
            <a:outerShdw blurRad="355600" sx="101000" sy="101000" algn="ctr" rotWithShape="0">
              <a:prstClr val="black">
                <a:alpha val="17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978"/>
          </a:p>
        </p:txBody>
      </p:sp>
      <p:sp>
        <p:nvSpPr>
          <p:cNvPr id="6" name="Text Box 14">
            <a:extLst>
              <a:ext uri="{FF2B5EF4-FFF2-40B4-BE49-F238E27FC236}">
                <a16:creationId xmlns:a16="http://schemas.microsoft.com/office/drawing/2014/main" id="{43720EA3-3612-CB4D-8F28-43057B79BCE8}"/>
              </a:ext>
            </a:extLst>
          </p:cNvPr>
          <p:cNvSpPr txBox="1">
            <a:spLocks noChangeArrowheads="1"/>
          </p:cNvSpPr>
          <p:nvPr userDrawn="1"/>
        </p:nvSpPr>
        <p:spPr bwMode="auto">
          <a:xfrm>
            <a:off x="545404" y="35718817"/>
            <a:ext cx="2797689" cy="341436"/>
          </a:xfrm>
          <a:prstGeom prst="rect">
            <a:avLst/>
          </a:prstGeom>
          <a:noFill/>
          <a:ln w="9525">
            <a:noFill/>
            <a:miter lim="800000"/>
            <a:headEnd/>
            <a:tailEnd/>
          </a:ln>
          <a:effectLst/>
        </p:spPr>
        <p:txBody>
          <a:bodyPr wrap="square" lIns="91263" tIns="45623" rIns="91263" bIns="45623">
            <a:spAutoFit/>
          </a:bodyPr>
          <a:lstStyle/>
          <a:p>
            <a:pPr eaLnBrk="0" hangingPunct="0">
              <a:lnSpc>
                <a:spcPct val="65000"/>
              </a:lnSpc>
              <a:spcBef>
                <a:spcPct val="50000"/>
              </a:spcBef>
              <a:defRPr/>
            </a:pPr>
            <a:r>
              <a:rPr lang="en-US" sz="500" b="1" dirty="0">
                <a:solidFill>
                  <a:schemeClr val="bg1">
                    <a:lumMod val="75000"/>
                  </a:schemeClr>
                </a:solidFill>
                <a:latin typeface="Arial" charset="0"/>
              </a:rPr>
              <a:t>RESEARCH POSTER PRESENTATION DESIGN © 2019</a:t>
            </a:r>
          </a:p>
          <a:p>
            <a:pPr eaLnBrk="0" hangingPunct="0">
              <a:lnSpc>
                <a:spcPct val="65000"/>
              </a:lnSpc>
              <a:spcBef>
                <a:spcPct val="50000"/>
              </a:spcBef>
              <a:defRPr/>
            </a:pPr>
            <a:r>
              <a:rPr lang="en-US" sz="1100" b="1" dirty="0">
                <a:solidFill>
                  <a:schemeClr val="bg1">
                    <a:lumMod val="75000"/>
                  </a:schemeClr>
                </a:solidFill>
                <a:latin typeface="Arial" charset="0"/>
              </a:rPr>
              <a:t>www.PosterPresentations.com</a:t>
            </a:r>
          </a:p>
        </p:txBody>
      </p:sp>
    </p:spTree>
    <p:extLst>
      <p:ext uri="{BB962C8B-B14F-4D97-AF65-F5344CB8AC3E}">
        <p14:creationId xmlns:p14="http://schemas.microsoft.com/office/powerpoint/2010/main" val="2707337923"/>
      </p:ext>
    </p:extLst>
  </p:cSld>
  <p:clrMap bg1="lt1" tx1="dk1" bg2="lt2" tx2="dk2" accent1="accent1" accent2="accent2" accent3="accent3" accent4="accent4" accent5="accent5" accent6="accent6" hlink="hlink" folHlink="folHlink"/>
  <p:sldLayoutIdLst>
    <p:sldLayoutId id="2147483661" r:id="rId1"/>
  </p:sldLayoutIdLst>
  <p:txStyles>
    <p:titleStyle>
      <a:lvl1pPr algn="ctr" defTabSz="3765366" rtl="0" eaLnBrk="1" latinLnBrk="0" hangingPunct="1">
        <a:spcBef>
          <a:spcPct val="0"/>
        </a:spcBef>
        <a:buNone/>
        <a:defRPr sz="7500" kern="1200">
          <a:solidFill>
            <a:schemeClr val="bg1"/>
          </a:solidFill>
          <a:latin typeface="Trebuchet MS" pitchFamily="34" charset="0"/>
          <a:ea typeface="+mj-ea"/>
          <a:cs typeface="+mj-cs"/>
        </a:defRPr>
      </a:lvl1pPr>
    </p:titleStyle>
    <p:bodyStyle>
      <a:lvl1pPr marL="1412012" indent="-1412012" algn="l" defTabSz="3765366" rtl="0" eaLnBrk="1" latinLnBrk="0" hangingPunct="1">
        <a:spcBef>
          <a:spcPct val="20000"/>
        </a:spcBef>
        <a:buFont typeface="Arial" pitchFamily="34" charset="0"/>
        <a:buChar char="•"/>
        <a:defRPr sz="13200" kern="1200">
          <a:solidFill>
            <a:schemeClr val="tx1"/>
          </a:solidFill>
          <a:latin typeface="+mn-lt"/>
          <a:ea typeface="+mn-ea"/>
          <a:cs typeface="+mn-cs"/>
        </a:defRPr>
      </a:lvl1pPr>
      <a:lvl2pPr marL="3059360" indent="-1176677" algn="l" defTabSz="3765366" rtl="0" eaLnBrk="1" latinLnBrk="0" hangingPunct="1">
        <a:spcBef>
          <a:spcPct val="20000"/>
        </a:spcBef>
        <a:buFont typeface="Arial" pitchFamily="34" charset="0"/>
        <a:buChar char="–"/>
        <a:defRPr sz="11600" kern="1200">
          <a:solidFill>
            <a:schemeClr val="tx1"/>
          </a:solidFill>
          <a:latin typeface="+mn-lt"/>
          <a:ea typeface="+mn-ea"/>
          <a:cs typeface="+mn-cs"/>
        </a:defRPr>
      </a:lvl2pPr>
      <a:lvl3pPr marL="4706708" indent="-941342" algn="l" defTabSz="3765366" rtl="0" eaLnBrk="1" latinLnBrk="0" hangingPunct="1">
        <a:spcBef>
          <a:spcPct val="20000"/>
        </a:spcBef>
        <a:buFont typeface="Arial" pitchFamily="34" charset="0"/>
        <a:buChar char="•"/>
        <a:defRPr sz="9900" kern="1200">
          <a:solidFill>
            <a:schemeClr val="tx1"/>
          </a:solidFill>
          <a:latin typeface="+mn-lt"/>
          <a:ea typeface="+mn-ea"/>
          <a:cs typeface="+mn-cs"/>
        </a:defRPr>
      </a:lvl3pPr>
      <a:lvl4pPr marL="6589391" indent="-941342" algn="l" defTabSz="3765366" rtl="0" eaLnBrk="1" latinLnBrk="0" hangingPunct="1">
        <a:spcBef>
          <a:spcPct val="20000"/>
        </a:spcBef>
        <a:buFont typeface="Arial" pitchFamily="34" charset="0"/>
        <a:buChar char="–"/>
        <a:defRPr sz="8300" kern="1200">
          <a:solidFill>
            <a:schemeClr val="tx1"/>
          </a:solidFill>
          <a:latin typeface="+mn-lt"/>
          <a:ea typeface="+mn-ea"/>
          <a:cs typeface="+mn-cs"/>
        </a:defRPr>
      </a:lvl4pPr>
      <a:lvl5pPr marL="8472073" indent="-941342" algn="l" defTabSz="3765366" rtl="0" eaLnBrk="1" latinLnBrk="0" hangingPunct="1">
        <a:spcBef>
          <a:spcPct val="20000"/>
        </a:spcBef>
        <a:buFont typeface="Arial" pitchFamily="34" charset="0"/>
        <a:buChar char="»"/>
        <a:defRPr sz="8300" kern="1200">
          <a:solidFill>
            <a:schemeClr val="tx1"/>
          </a:solidFill>
          <a:latin typeface="+mn-lt"/>
          <a:ea typeface="+mn-ea"/>
          <a:cs typeface="+mn-cs"/>
        </a:defRPr>
      </a:lvl5pPr>
      <a:lvl6pPr marL="10354757" indent="-941342" algn="l" defTabSz="3765366" rtl="0" eaLnBrk="1" latinLnBrk="0" hangingPunct="1">
        <a:spcBef>
          <a:spcPct val="20000"/>
        </a:spcBef>
        <a:buFont typeface="Arial" pitchFamily="34" charset="0"/>
        <a:buChar char="•"/>
        <a:defRPr sz="8300" kern="1200">
          <a:solidFill>
            <a:schemeClr val="tx1"/>
          </a:solidFill>
          <a:latin typeface="+mn-lt"/>
          <a:ea typeface="+mn-ea"/>
          <a:cs typeface="+mn-cs"/>
        </a:defRPr>
      </a:lvl6pPr>
      <a:lvl7pPr marL="12237439" indent="-941342" algn="l" defTabSz="3765366" rtl="0" eaLnBrk="1" latinLnBrk="0" hangingPunct="1">
        <a:spcBef>
          <a:spcPct val="20000"/>
        </a:spcBef>
        <a:buFont typeface="Arial" pitchFamily="34" charset="0"/>
        <a:buChar char="•"/>
        <a:defRPr sz="8300" kern="1200">
          <a:solidFill>
            <a:schemeClr val="tx1"/>
          </a:solidFill>
          <a:latin typeface="+mn-lt"/>
          <a:ea typeface="+mn-ea"/>
          <a:cs typeface="+mn-cs"/>
        </a:defRPr>
      </a:lvl7pPr>
      <a:lvl8pPr marL="14120122" indent="-941342" algn="l" defTabSz="3765366" rtl="0" eaLnBrk="1" latinLnBrk="0" hangingPunct="1">
        <a:spcBef>
          <a:spcPct val="20000"/>
        </a:spcBef>
        <a:buFont typeface="Arial" pitchFamily="34" charset="0"/>
        <a:buChar char="•"/>
        <a:defRPr sz="8300" kern="1200">
          <a:solidFill>
            <a:schemeClr val="tx1"/>
          </a:solidFill>
          <a:latin typeface="+mn-lt"/>
          <a:ea typeface="+mn-ea"/>
          <a:cs typeface="+mn-cs"/>
        </a:defRPr>
      </a:lvl8pPr>
      <a:lvl9pPr marL="16002805" indent="-941342" algn="l" defTabSz="3765366" rtl="0" eaLnBrk="1" latinLnBrk="0" hangingPunct="1">
        <a:spcBef>
          <a:spcPct val="20000"/>
        </a:spcBef>
        <a:buFont typeface="Arial" pitchFamily="34" charset="0"/>
        <a:buChar char="•"/>
        <a:defRPr sz="8300" kern="1200">
          <a:solidFill>
            <a:schemeClr val="tx1"/>
          </a:solidFill>
          <a:latin typeface="+mn-lt"/>
          <a:ea typeface="+mn-ea"/>
          <a:cs typeface="+mn-cs"/>
        </a:defRPr>
      </a:lvl9pPr>
    </p:bodyStyle>
    <p:otherStyle>
      <a:defPPr>
        <a:defRPr lang="en-US"/>
      </a:defPPr>
      <a:lvl1pPr marL="0" algn="l" defTabSz="3765366" rtl="0" eaLnBrk="1" latinLnBrk="0" hangingPunct="1">
        <a:defRPr sz="7400" kern="1200">
          <a:solidFill>
            <a:schemeClr val="tx1"/>
          </a:solidFill>
          <a:latin typeface="+mn-lt"/>
          <a:ea typeface="+mn-ea"/>
          <a:cs typeface="+mn-cs"/>
        </a:defRPr>
      </a:lvl1pPr>
      <a:lvl2pPr marL="1882684" algn="l" defTabSz="3765366" rtl="0" eaLnBrk="1" latinLnBrk="0" hangingPunct="1">
        <a:defRPr sz="7400" kern="1200">
          <a:solidFill>
            <a:schemeClr val="tx1"/>
          </a:solidFill>
          <a:latin typeface="+mn-lt"/>
          <a:ea typeface="+mn-ea"/>
          <a:cs typeface="+mn-cs"/>
        </a:defRPr>
      </a:lvl2pPr>
      <a:lvl3pPr marL="3765366" algn="l" defTabSz="3765366" rtl="0" eaLnBrk="1" latinLnBrk="0" hangingPunct="1">
        <a:defRPr sz="7400" kern="1200">
          <a:solidFill>
            <a:schemeClr val="tx1"/>
          </a:solidFill>
          <a:latin typeface="+mn-lt"/>
          <a:ea typeface="+mn-ea"/>
          <a:cs typeface="+mn-cs"/>
        </a:defRPr>
      </a:lvl3pPr>
      <a:lvl4pPr marL="5648049" algn="l" defTabSz="3765366" rtl="0" eaLnBrk="1" latinLnBrk="0" hangingPunct="1">
        <a:defRPr sz="7400" kern="1200">
          <a:solidFill>
            <a:schemeClr val="tx1"/>
          </a:solidFill>
          <a:latin typeface="+mn-lt"/>
          <a:ea typeface="+mn-ea"/>
          <a:cs typeface="+mn-cs"/>
        </a:defRPr>
      </a:lvl4pPr>
      <a:lvl5pPr marL="7530731" algn="l" defTabSz="3765366" rtl="0" eaLnBrk="1" latinLnBrk="0" hangingPunct="1">
        <a:defRPr sz="7400" kern="1200">
          <a:solidFill>
            <a:schemeClr val="tx1"/>
          </a:solidFill>
          <a:latin typeface="+mn-lt"/>
          <a:ea typeface="+mn-ea"/>
          <a:cs typeface="+mn-cs"/>
        </a:defRPr>
      </a:lvl5pPr>
      <a:lvl6pPr marL="9413415" algn="l" defTabSz="3765366" rtl="0" eaLnBrk="1" latinLnBrk="0" hangingPunct="1">
        <a:defRPr sz="7400" kern="1200">
          <a:solidFill>
            <a:schemeClr val="tx1"/>
          </a:solidFill>
          <a:latin typeface="+mn-lt"/>
          <a:ea typeface="+mn-ea"/>
          <a:cs typeface="+mn-cs"/>
        </a:defRPr>
      </a:lvl6pPr>
      <a:lvl7pPr marL="11296099" algn="l" defTabSz="3765366" rtl="0" eaLnBrk="1" latinLnBrk="0" hangingPunct="1">
        <a:defRPr sz="7400" kern="1200">
          <a:solidFill>
            <a:schemeClr val="tx1"/>
          </a:solidFill>
          <a:latin typeface="+mn-lt"/>
          <a:ea typeface="+mn-ea"/>
          <a:cs typeface="+mn-cs"/>
        </a:defRPr>
      </a:lvl7pPr>
      <a:lvl8pPr marL="13178781" algn="l" defTabSz="3765366" rtl="0" eaLnBrk="1" latinLnBrk="0" hangingPunct="1">
        <a:defRPr sz="7400" kern="1200">
          <a:solidFill>
            <a:schemeClr val="tx1"/>
          </a:solidFill>
          <a:latin typeface="+mn-lt"/>
          <a:ea typeface="+mn-ea"/>
          <a:cs typeface="+mn-cs"/>
        </a:defRPr>
      </a:lvl8pPr>
      <a:lvl9pPr marL="15061465" algn="l" defTabSz="3765366" rtl="0" eaLnBrk="1" latinLnBrk="0" hangingPunct="1">
        <a:defRPr sz="7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EF58227E-E937-AF41-B41C-3007471EA440}"/>
              </a:ext>
            </a:extLst>
          </p:cNvPr>
          <p:cNvSpPr>
            <a:spLocks noGrp="1"/>
          </p:cNvSpPr>
          <p:nvPr>
            <p:ph type="body" sz="quarter" idx="10"/>
          </p:nvPr>
        </p:nvSpPr>
        <p:spPr/>
        <p:txBody>
          <a:bodyPr/>
          <a:lstStyle/>
          <a:p>
            <a:endParaRPr lang="en-US"/>
          </a:p>
        </p:txBody>
      </p:sp>
      <p:sp>
        <p:nvSpPr>
          <p:cNvPr id="3" name="Text Placeholder 2">
            <a:extLst>
              <a:ext uri="{FF2B5EF4-FFF2-40B4-BE49-F238E27FC236}">
                <a16:creationId xmlns:a16="http://schemas.microsoft.com/office/drawing/2014/main" id="{5986CB19-AFDD-2744-9270-A9792DE6E861}"/>
              </a:ext>
            </a:extLst>
          </p:cNvPr>
          <p:cNvSpPr>
            <a:spLocks noGrp="1"/>
          </p:cNvSpPr>
          <p:nvPr>
            <p:ph type="body" sz="quarter" idx="11"/>
          </p:nvPr>
        </p:nvSpPr>
        <p:spPr/>
        <p:txBody>
          <a:bodyPr/>
          <a:lstStyle/>
          <a:p>
            <a:endParaRPr lang="en-US"/>
          </a:p>
        </p:txBody>
      </p:sp>
      <p:sp>
        <p:nvSpPr>
          <p:cNvPr id="4" name="Text Placeholder 3">
            <a:extLst>
              <a:ext uri="{FF2B5EF4-FFF2-40B4-BE49-F238E27FC236}">
                <a16:creationId xmlns:a16="http://schemas.microsoft.com/office/drawing/2014/main" id="{61188C0C-DC0F-DA4E-BF4B-A9AFB06F623D}"/>
              </a:ext>
            </a:extLst>
          </p:cNvPr>
          <p:cNvSpPr>
            <a:spLocks noGrp="1"/>
          </p:cNvSpPr>
          <p:nvPr>
            <p:ph type="body" sz="quarter" idx="20"/>
          </p:nvPr>
        </p:nvSpPr>
        <p:spPr/>
        <p:txBody>
          <a:bodyPr/>
          <a:lstStyle/>
          <a:p>
            <a:endParaRPr lang="en-US"/>
          </a:p>
        </p:txBody>
      </p:sp>
      <p:sp>
        <p:nvSpPr>
          <p:cNvPr id="5" name="Text Placeholder 4">
            <a:extLst>
              <a:ext uri="{FF2B5EF4-FFF2-40B4-BE49-F238E27FC236}">
                <a16:creationId xmlns:a16="http://schemas.microsoft.com/office/drawing/2014/main" id="{0D5BF147-3120-F54F-910C-3B717ACB52D6}"/>
              </a:ext>
            </a:extLst>
          </p:cNvPr>
          <p:cNvSpPr>
            <a:spLocks noGrp="1"/>
          </p:cNvSpPr>
          <p:nvPr>
            <p:ph type="body" sz="quarter" idx="25"/>
          </p:nvPr>
        </p:nvSpPr>
        <p:spPr/>
        <p:txBody>
          <a:bodyPr/>
          <a:lstStyle/>
          <a:p>
            <a:endParaRPr lang="en-US"/>
          </a:p>
        </p:txBody>
      </p:sp>
      <p:sp>
        <p:nvSpPr>
          <p:cNvPr id="6" name="Text Placeholder 5">
            <a:extLst>
              <a:ext uri="{FF2B5EF4-FFF2-40B4-BE49-F238E27FC236}">
                <a16:creationId xmlns:a16="http://schemas.microsoft.com/office/drawing/2014/main" id="{A1CA07F1-560D-0F42-B8A3-674021152A7D}"/>
              </a:ext>
            </a:extLst>
          </p:cNvPr>
          <p:cNvSpPr>
            <a:spLocks noGrp="1"/>
          </p:cNvSpPr>
          <p:nvPr>
            <p:ph type="body" sz="quarter" idx="26"/>
          </p:nvPr>
        </p:nvSpPr>
        <p:spPr/>
        <p:txBody>
          <a:bodyPr/>
          <a:lstStyle/>
          <a:p>
            <a:endParaRPr lang="en-US"/>
          </a:p>
        </p:txBody>
      </p:sp>
      <p:sp>
        <p:nvSpPr>
          <p:cNvPr id="7" name="Text Placeholder 6">
            <a:extLst>
              <a:ext uri="{FF2B5EF4-FFF2-40B4-BE49-F238E27FC236}">
                <a16:creationId xmlns:a16="http://schemas.microsoft.com/office/drawing/2014/main" id="{5B20A7B2-BF0B-9242-A7EE-82E97C6A56F9}"/>
              </a:ext>
            </a:extLst>
          </p:cNvPr>
          <p:cNvSpPr>
            <a:spLocks noGrp="1"/>
          </p:cNvSpPr>
          <p:nvPr>
            <p:ph type="body" sz="quarter" idx="27"/>
          </p:nvPr>
        </p:nvSpPr>
        <p:spPr/>
        <p:txBody>
          <a:bodyPr/>
          <a:lstStyle/>
          <a:p>
            <a:endParaRPr lang="en-US"/>
          </a:p>
        </p:txBody>
      </p:sp>
      <p:sp>
        <p:nvSpPr>
          <p:cNvPr id="8" name="Text Placeholder 7">
            <a:extLst>
              <a:ext uri="{FF2B5EF4-FFF2-40B4-BE49-F238E27FC236}">
                <a16:creationId xmlns:a16="http://schemas.microsoft.com/office/drawing/2014/main" id="{481F19D5-ACAE-AD45-93E9-D0650414979D}"/>
              </a:ext>
            </a:extLst>
          </p:cNvPr>
          <p:cNvSpPr>
            <a:spLocks noGrp="1"/>
          </p:cNvSpPr>
          <p:nvPr>
            <p:ph type="body" sz="quarter" idx="28"/>
          </p:nvPr>
        </p:nvSpPr>
        <p:spPr/>
        <p:txBody>
          <a:bodyPr/>
          <a:lstStyle/>
          <a:p>
            <a:endParaRPr lang="en-US"/>
          </a:p>
        </p:txBody>
      </p:sp>
      <p:sp>
        <p:nvSpPr>
          <p:cNvPr id="9" name="Text Placeholder 8">
            <a:extLst>
              <a:ext uri="{FF2B5EF4-FFF2-40B4-BE49-F238E27FC236}">
                <a16:creationId xmlns:a16="http://schemas.microsoft.com/office/drawing/2014/main" id="{93DB07D0-D9DF-244A-AC52-F40E680389CC}"/>
              </a:ext>
            </a:extLst>
          </p:cNvPr>
          <p:cNvSpPr>
            <a:spLocks noGrp="1"/>
          </p:cNvSpPr>
          <p:nvPr>
            <p:ph type="body" sz="quarter" idx="29"/>
          </p:nvPr>
        </p:nvSpPr>
        <p:spPr/>
        <p:txBody>
          <a:bodyPr/>
          <a:lstStyle/>
          <a:p>
            <a:endParaRPr lang="en-US"/>
          </a:p>
        </p:txBody>
      </p:sp>
      <p:sp>
        <p:nvSpPr>
          <p:cNvPr id="10" name="Text Placeholder 9">
            <a:extLst>
              <a:ext uri="{FF2B5EF4-FFF2-40B4-BE49-F238E27FC236}">
                <a16:creationId xmlns:a16="http://schemas.microsoft.com/office/drawing/2014/main" id="{11E27F58-BCC4-1041-918C-CEE4F1E1576E}"/>
              </a:ext>
            </a:extLst>
          </p:cNvPr>
          <p:cNvSpPr>
            <a:spLocks noGrp="1"/>
          </p:cNvSpPr>
          <p:nvPr>
            <p:ph type="body" sz="quarter" idx="30"/>
          </p:nvPr>
        </p:nvSpPr>
        <p:spPr/>
        <p:txBody>
          <a:bodyPr/>
          <a:lstStyle/>
          <a:p>
            <a:endParaRPr lang="en-US"/>
          </a:p>
        </p:txBody>
      </p:sp>
      <p:sp>
        <p:nvSpPr>
          <p:cNvPr id="11" name="Text Placeholder 10">
            <a:extLst>
              <a:ext uri="{FF2B5EF4-FFF2-40B4-BE49-F238E27FC236}">
                <a16:creationId xmlns:a16="http://schemas.microsoft.com/office/drawing/2014/main" id="{688EBB4A-FCA5-4846-A9E1-577C98019D25}"/>
              </a:ext>
            </a:extLst>
          </p:cNvPr>
          <p:cNvSpPr>
            <a:spLocks noGrp="1"/>
          </p:cNvSpPr>
          <p:nvPr>
            <p:ph type="body" sz="quarter" idx="96"/>
          </p:nvPr>
        </p:nvSpPr>
        <p:spPr/>
        <p:txBody>
          <a:bodyPr/>
          <a:lstStyle/>
          <a:p>
            <a:endParaRPr lang="en-US"/>
          </a:p>
        </p:txBody>
      </p:sp>
      <p:sp>
        <p:nvSpPr>
          <p:cNvPr id="12" name="Text Placeholder 11">
            <a:extLst>
              <a:ext uri="{FF2B5EF4-FFF2-40B4-BE49-F238E27FC236}">
                <a16:creationId xmlns:a16="http://schemas.microsoft.com/office/drawing/2014/main" id="{1C135E32-A018-084A-9DD9-CF4A18C8EC62}"/>
              </a:ext>
            </a:extLst>
          </p:cNvPr>
          <p:cNvSpPr>
            <a:spLocks noGrp="1"/>
          </p:cNvSpPr>
          <p:nvPr>
            <p:ph type="body" sz="quarter" idx="150"/>
          </p:nvPr>
        </p:nvSpPr>
        <p:spPr/>
        <p:txBody>
          <a:bodyPr/>
          <a:lstStyle/>
          <a:p>
            <a:endParaRPr lang="en-US"/>
          </a:p>
        </p:txBody>
      </p:sp>
      <p:sp>
        <p:nvSpPr>
          <p:cNvPr id="13" name="Text Placeholder 12">
            <a:extLst>
              <a:ext uri="{FF2B5EF4-FFF2-40B4-BE49-F238E27FC236}">
                <a16:creationId xmlns:a16="http://schemas.microsoft.com/office/drawing/2014/main" id="{D14219AF-9F6B-0744-A25A-99ADE3204293}"/>
              </a:ext>
            </a:extLst>
          </p:cNvPr>
          <p:cNvSpPr>
            <a:spLocks noGrp="1"/>
          </p:cNvSpPr>
          <p:nvPr>
            <p:ph type="body" sz="quarter" idx="151"/>
          </p:nvPr>
        </p:nvSpPr>
        <p:spPr/>
        <p:txBody>
          <a:bodyPr/>
          <a:lstStyle/>
          <a:p>
            <a:endParaRPr lang="en-US"/>
          </a:p>
        </p:txBody>
      </p:sp>
      <p:sp>
        <p:nvSpPr>
          <p:cNvPr id="14" name="Text Placeholder 13">
            <a:extLst>
              <a:ext uri="{FF2B5EF4-FFF2-40B4-BE49-F238E27FC236}">
                <a16:creationId xmlns:a16="http://schemas.microsoft.com/office/drawing/2014/main" id="{2C850A5B-ABE2-A547-97BA-BA54A9E12609}"/>
              </a:ext>
            </a:extLst>
          </p:cNvPr>
          <p:cNvSpPr>
            <a:spLocks noGrp="1"/>
          </p:cNvSpPr>
          <p:nvPr>
            <p:ph type="body" sz="quarter" idx="153"/>
          </p:nvPr>
        </p:nvSpPr>
        <p:spPr/>
        <p:txBody>
          <a:bodyPr/>
          <a:lstStyle/>
          <a:p>
            <a:endParaRPr lang="en-US"/>
          </a:p>
        </p:txBody>
      </p:sp>
    </p:spTree>
    <p:extLst>
      <p:ext uri="{BB962C8B-B14F-4D97-AF65-F5344CB8AC3E}">
        <p14:creationId xmlns:p14="http://schemas.microsoft.com/office/powerpoint/2010/main" val="4268202838"/>
      </p:ext>
    </p:extLst>
  </p:cSld>
  <p:clrMapOvr>
    <a:masterClrMapping/>
  </p:clrMapOvr>
</p:sld>
</file>

<file path=ppt/theme/theme1.xml><?xml version="1.0" encoding="utf-8"?>
<a:theme xmlns:a="http://schemas.openxmlformats.org/drawingml/2006/main" name="30x40 template">
  <a:themeElements>
    <a:clrScheme name="Marquee">
      <a:dk1>
        <a:srgbClr val="000000"/>
      </a:dk1>
      <a:lt1>
        <a:sysClr val="window" lastClr="FFFFFF"/>
      </a:lt1>
      <a:dk2>
        <a:srgbClr val="5E5E5E"/>
      </a:dk2>
      <a:lt2>
        <a:srgbClr val="DDDDDD"/>
      </a:lt2>
      <a:accent1>
        <a:srgbClr val="418AB3"/>
      </a:accent1>
      <a:accent2>
        <a:srgbClr val="A6B727"/>
      </a:accent2>
      <a:accent3>
        <a:srgbClr val="F69200"/>
      </a:accent3>
      <a:accent4>
        <a:srgbClr val="838383"/>
      </a:accent4>
      <a:accent5>
        <a:srgbClr val="FEC306"/>
      </a:accent5>
      <a:accent6>
        <a:srgbClr val="DF5327"/>
      </a:accent6>
      <a:hlink>
        <a:srgbClr val="F59E00"/>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sz="2400" dirty="0">
            <a:latin typeface="Times New Roman" panose="02020603050405020304" pitchFamily="18" charset="0"/>
            <a:cs typeface="Times New Roman" panose="02020603050405020304" pitchFamily="18" charset="0"/>
          </a:defRPr>
        </a:defPPr>
      </a:lstStyle>
    </a:txDef>
  </a:objectDefaults>
  <a:extraClrSchemeLst/>
</a:theme>
</file>

<file path=ppt/theme/theme2.xml><?xml version="1.0" encoding="utf-8"?>
<a:theme xmlns:a="http://schemas.openxmlformats.org/drawingml/2006/main" name="Without guides">
  <a:themeElements>
    <a:clrScheme name="Marquee">
      <a:dk1>
        <a:srgbClr val="000000"/>
      </a:dk1>
      <a:lt1>
        <a:sysClr val="window" lastClr="FFFFFF"/>
      </a:lt1>
      <a:dk2>
        <a:srgbClr val="5E5E5E"/>
      </a:dk2>
      <a:lt2>
        <a:srgbClr val="DDDDDD"/>
      </a:lt2>
      <a:accent1>
        <a:srgbClr val="418AB3"/>
      </a:accent1>
      <a:accent2>
        <a:srgbClr val="A6B727"/>
      </a:accent2>
      <a:accent3>
        <a:srgbClr val="F69200"/>
      </a:accent3>
      <a:accent4>
        <a:srgbClr val="838383"/>
      </a:accent4>
      <a:accent5>
        <a:srgbClr val="FEC306"/>
      </a:accent5>
      <a:accent6>
        <a:srgbClr val="DF5327"/>
      </a:accent6>
      <a:hlink>
        <a:srgbClr val="F59E00"/>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sz="2400" dirty="0">
            <a:latin typeface="Times New Roman" panose="02020603050405020304" pitchFamily="18" charset="0"/>
            <a:cs typeface="Times New Roman" panose="02020603050405020304" pitchFamily="18" charset="0"/>
          </a:defRPr>
        </a:defPPr>
      </a:lstStyle>
    </a:tx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PosterPresentations.com-70CMx100CM</Template>
  <TotalTime>1766</TotalTime>
  <Words>0</Words>
  <Application>Microsoft Macintosh PowerPoint</Application>
  <PresentationFormat>Custom</PresentationFormat>
  <Paragraphs>0</Paragraphs>
  <Slides>1</Slides>
  <Notes>0</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1</vt:i4>
      </vt:variant>
    </vt:vector>
  </HeadingPairs>
  <TitlesOfParts>
    <vt:vector size="7" baseType="lpstr">
      <vt:lpstr>Arial</vt:lpstr>
      <vt:lpstr>Arial Black</vt:lpstr>
      <vt:lpstr>Calibri</vt:lpstr>
      <vt:lpstr>Trebuchet MS</vt:lpstr>
      <vt:lpstr>30x40 template</vt:lpstr>
      <vt:lpstr>Without guides</vt:lpstr>
      <vt:lpstr>PowerPoint Presentation</vt:lpstr>
    </vt:vector>
  </TitlesOfParts>
  <Manager>A. Kotoulas</Manager>
  <Company>Canterbury Media Services, Inc.</Company>
  <LinksUpToDate>false</LinksUpToDate>
  <SharedDoc>false</SharedDoc>
  <HyperlinkBase>https://www.posterpresentations.com/free-poster-templates.html</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30x40 PowerPoint Presentation</dc:title>
  <dc:subject>Research poster presentation template</dc:subject>
  <dc:creator>PosterPresentations.com</dc:creator>
  <cp:keywords>30x40 Powerpoint poster template, scientific poster template, research poster template</cp:keywords>
  <dc:description>This template is the property of PosterPresentations.com. You are free to modify and print the template as needed, as long as the PosterPresentations.com watermark at the bottom left of the page is visible. Call us if you need help with this poster template. 1-866-649-3004 (c)PosterPresentations.com</dc:description>
  <cp:lastModifiedBy>Station 5</cp:lastModifiedBy>
  <cp:revision>36</cp:revision>
  <dcterms:created xsi:type="dcterms:W3CDTF">2012-02-10T00:10:15Z</dcterms:created>
  <dcterms:modified xsi:type="dcterms:W3CDTF">2019-08-30T01:16:21Z</dcterms:modified>
  <cp:category>Research poster templates</cp:category>
</cp:coreProperties>
</file>