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5"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830" autoAdjust="0"/>
  </p:normalViewPr>
  <p:slideViewPr>
    <p:cSldViewPr snapToGrid="0" snapToObjects="1" showGuides="1">
      <p:cViewPr varScale="1">
        <p:scale>
          <a:sx n="24" d="100"/>
          <a:sy n="24" d="100"/>
        </p:scale>
        <p:origin x="2680" y="2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34" name="Text Placeholder 5">
            <a:extLst>
              <a:ext uri="{FF2B5EF4-FFF2-40B4-BE49-F238E27FC236}">
                <a16:creationId xmlns:a16="http://schemas.microsoft.com/office/drawing/2014/main" id="{09BB46DE-ABBC-6F40-9901-AA93E42C9B6C}"/>
              </a:ext>
            </a:extLst>
          </p:cNvPr>
          <p:cNvSpPr>
            <a:spLocks noGrp="1"/>
          </p:cNvSpPr>
          <p:nvPr>
            <p:ph type="body" sz="quarter" idx="22" hasCustomPrompt="1"/>
          </p:nvPr>
        </p:nvSpPr>
        <p:spPr>
          <a:xfrm>
            <a:off x="11536734" y="5118934"/>
            <a:ext cx="2071926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19" name="Text Placeholder 3">
            <a:extLst>
              <a:ext uri="{FF2B5EF4-FFF2-40B4-BE49-F238E27FC236}">
                <a16:creationId xmlns:a16="http://schemas.microsoft.com/office/drawing/2014/main" id="{98A6013C-140A-404A-8A95-3AF35B93174A}"/>
              </a:ext>
            </a:extLst>
          </p:cNvPr>
          <p:cNvSpPr>
            <a:spLocks noGrp="1"/>
          </p:cNvSpPr>
          <p:nvPr>
            <p:ph type="body" sz="quarter" idx="10" hasCustomPrompt="1"/>
          </p:nvPr>
        </p:nvSpPr>
        <p:spPr>
          <a:xfrm>
            <a:off x="982182" y="5966815"/>
            <a:ext cx="9457219" cy="873609"/>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1" name="Text Placeholder 5">
            <a:extLst>
              <a:ext uri="{FF2B5EF4-FFF2-40B4-BE49-F238E27FC236}">
                <a16:creationId xmlns:a16="http://schemas.microsoft.com/office/drawing/2014/main" id="{B68CDF97-63B6-044F-AF2A-9227A36C7630}"/>
              </a:ext>
            </a:extLst>
          </p:cNvPr>
          <p:cNvSpPr>
            <a:spLocks noGrp="1"/>
          </p:cNvSpPr>
          <p:nvPr>
            <p:ph type="body" sz="quarter" idx="11" hasCustomPrompt="1"/>
          </p:nvPr>
        </p:nvSpPr>
        <p:spPr>
          <a:xfrm>
            <a:off x="1028700" y="5109837"/>
            <a:ext cx="9410701"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32" name="Text Placeholder 5">
            <a:extLst>
              <a:ext uri="{FF2B5EF4-FFF2-40B4-BE49-F238E27FC236}">
                <a16:creationId xmlns:a16="http://schemas.microsoft.com/office/drawing/2014/main" id="{22D2BC00-6B90-DF4A-8D5B-CBAF529BD1F0}"/>
              </a:ext>
            </a:extLst>
          </p:cNvPr>
          <p:cNvSpPr>
            <a:spLocks noGrp="1"/>
          </p:cNvSpPr>
          <p:nvPr>
            <p:ph type="body" sz="quarter" idx="20" hasCustomPrompt="1"/>
          </p:nvPr>
        </p:nvSpPr>
        <p:spPr>
          <a:xfrm>
            <a:off x="1090242" y="14181956"/>
            <a:ext cx="934915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33" name="Text Placeholder 3">
            <a:extLst>
              <a:ext uri="{FF2B5EF4-FFF2-40B4-BE49-F238E27FC236}">
                <a16:creationId xmlns:a16="http://schemas.microsoft.com/office/drawing/2014/main" id="{5A5D9681-92B5-C943-B2A3-FD53596E8F6A}"/>
              </a:ext>
            </a:extLst>
          </p:cNvPr>
          <p:cNvSpPr>
            <a:spLocks noGrp="1"/>
          </p:cNvSpPr>
          <p:nvPr>
            <p:ph type="body" sz="quarter" idx="21" hasCustomPrompt="1"/>
          </p:nvPr>
        </p:nvSpPr>
        <p:spPr>
          <a:xfrm>
            <a:off x="11536734" y="5939569"/>
            <a:ext cx="20719267" cy="873609"/>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5" name="Text Placeholder 3">
            <a:extLst>
              <a:ext uri="{FF2B5EF4-FFF2-40B4-BE49-F238E27FC236}">
                <a16:creationId xmlns:a16="http://schemas.microsoft.com/office/drawing/2014/main" id="{F9F2C437-BEB7-4A44-AA03-8DC2A0E6C345}"/>
              </a:ext>
            </a:extLst>
          </p:cNvPr>
          <p:cNvSpPr>
            <a:spLocks noGrp="1"/>
          </p:cNvSpPr>
          <p:nvPr>
            <p:ph type="body" sz="quarter" idx="23" hasCustomPrompt="1"/>
          </p:nvPr>
        </p:nvSpPr>
        <p:spPr>
          <a:xfrm>
            <a:off x="11536733" y="17290974"/>
            <a:ext cx="20719266" cy="873609"/>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6" name="Text Placeholder 5">
            <a:extLst>
              <a:ext uri="{FF2B5EF4-FFF2-40B4-BE49-F238E27FC236}">
                <a16:creationId xmlns:a16="http://schemas.microsoft.com/office/drawing/2014/main" id="{CE699E6D-83D3-1742-BB3E-83191901837D}"/>
              </a:ext>
            </a:extLst>
          </p:cNvPr>
          <p:cNvSpPr>
            <a:spLocks noGrp="1"/>
          </p:cNvSpPr>
          <p:nvPr>
            <p:ph type="body" sz="quarter" idx="24" hasCustomPrompt="1"/>
          </p:nvPr>
        </p:nvSpPr>
        <p:spPr>
          <a:xfrm>
            <a:off x="11536733" y="16563439"/>
            <a:ext cx="2071926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37" name="Text Placeholder 5">
            <a:extLst>
              <a:ext uri="{FF2B5EF4-FFF2-40B4-BE49-F238E27FC236}">
                <a16:creationId xmlns:a16="http://schemas.microsoft.com/office/drawing/2014/main" id="{4DB414DF-E67F-B046-927B-05888F0FE5AF}"/>
              </a:ext>
            </a:extLst>
          </p:cNvPr>
          <p:cNvSpPr>
            <a:spLocks noGrp="1"/>
          </p:cNvSpPr>
          <p:nvPr>
            <p:ph type="body" sz="quarter" idx="25" hasCustomPrompt="1"/>
          </p:nvPr>
        </p:nvSpPr>
        <p:spPr>
          <a:xfrm>
            <a:off x="33353333" y="5165876"/>
            <a:ext cx="9457219" cy="752464"/>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38" name="Text Placeholder 3">
            <a:extLst>
              <a:ext uri="{FF2B5EF4-FFF2-40B4-BE49-F238E27FC236}">
                <a16:creationId xmlns:a16="http://schemas.microsoft.com/office/drawing/2014/main" id="{559E499A-0224-3B47-B98A-D521CD4D4D45}"/>
              </a:ext>
            </a:extLst>
          </p:cNvPr>
          <p:cNvSpPr>
            <a:spLocks noGrp="1"/>
          </p:cNvSpPr>
          <p:nvPr>
            <p:ph type="body" sz="quarter" idx="26" hasCustomPrompt="1"/>
          </p:nvPr>
        </p:nvSpPr>
        <p:spPr>
          <a:xfrm>
            <a:off x="33353333" y="5966815"/>
            <a:ext cx="9457219"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9" name="Text Placeholder 5">
            <a:extLst>
              <a:ext uri="{FF2B5EF4-FFF2-40B4-BE49-F238E27FC236}">
                <a16:creationId xmlns:a16="http://schemas.microsoft.com/office/drawing/2014/main" id="{59FCC9A5-F3F3-AB49-8409-2A83B025AFF9}"/>
              </a:ext>
            </a:extLst>
          </p:cNvPr>
          <p:cNvSpPr>
            <a:spLocks noGrp="1"/>
          </p:cNvSpPr>
          <p:nvPr>
            <p:ph type="body" sz="quarter" idx="27" hasCustomPrompt="1"/>
          </p:nvPr>
        </p:nvSpPr>
        <p:spPr>
          <a:xfrm>
            <a:off x="33353333" y="14265456"/>
            <a:ext cx="9457220" cy="752464"/>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40" name="Text Placeholder 3">
            <a:extLst>
              <a:ext uri="{FF2B5EF4-FFF2-40B4-BE49-F238E27FC236}">
                <a16:creationId xmlns:a16="http://schemas.microsoft.com/office/drawing/2014/main" id="{8FD259DD-EE9E-1B44-B853-80573BE14A45}"/>
              </a:ext>
            </a:extLst>
          </p:cNvPr>
          <p:cNvSpPr>
            <a:spLocks noGrp="1"/>
          </p:cNvSpPr>
          <p:nvPr>
            <p:ph type="body" sz="quarter" idx="28" hasCustomPrompt="1"/>
          </p:nvPr>
        </p:nvSpPr>
        <p:spPr>
          <a:xfrm>
            <a:off x="33353333" y="15067976"/>
            <a:ext cx="9459736"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1" name="Text Placeholder 5">
            <a:extLst>
              <a:ext uri="{FF2B5EF4-FFF2-40B4-BE49-F238E27FC236}">
                <a16:creationId xmlns:a16="http://schemas.microsoft.com/office/drawing/2014/main" id="{C6A8245B-2093-4840-AB69-DD0F88F3FD14}"/>
              </a:ext>
            </a:extLst>
          </p:cNvPr>
          <p:cNvSpPr>
            <a:spLocks noGrp="1"/>
          </p:cNvSpPr>
          <p:nvPr>
            <p:ph type="body" sz="quarter" idx="29" hasCustomPrompt="1"/>
          </p:nvPr>
        </p:nvSpPr>
        <p:spPr>
          <a:xfrm>
            <a:off x="33350815" y="25440867"/>
            <a:ext cx="9459737" cy="1323431"/>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42" name="Text Placeholder 3">
            <a:extLst>
              <a:ext uri="{FF2B5EF4-FFF2-40B4-BE49-F238E27FC236}">
                <a16:creationId xmlns:a16="http://schemas.microsoft.com/office/drawing/2014/main" id="{2CCF05AB-C4A8-1242-9FF3-17D824CF6165}"/>
              </a:ext>
            </a:extLst>
          </p:cNvPr>
          <p:cNvSpPr>
            <a:spLocks noGrp="1"/>
          </p:cNvSpPr>
          <p:nvPr>
            <p:ph type="body" sz="quarter" idx="30" hasCustomPrompt="1"/>
          </p:nvPr>
        </p:nvSpPr>
        <p:spPr>
          <a:xfrm>
            <a:off x="33350815" y="26898548"/>
            <a:ext cx="946225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3" name="Text Placeholder 3">
            <a:extLst>
              <a:ext uri="{FF2B5EF4-FFF2-40B4-BE49-F238E27FC236}">
                <a16:creationId xmlns:a16="http://schemas.microsoft.com/office/drawing/2014/main" id="{F8B86B77-6628-CA4F-8147-DE7270EF368D}"/>
              </a:ext>
            </a:extLst>
          </p:cNvPr>
          <p:cNvSpPr>
            <a:spLocks noGrp="1"/>
          </p:cNvSpPr>
          <p:nvPr>
            <p:ph type="body" sz="quarter" idx="96" hasCustomPrompt="1"/>
          </p:nvPr>
        </p:nvSpPr>
        <p:spPr>
          <a:xfrm>
            <a:off x="1083892" y="14995183"/>
            <a:ext cx="935551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4" name="Text Placeholder 76">
            <a:extLst>
              <a:ext uri="{FF2B5EF4-FFF2-40B4-BE49-F238E27FC236}">
                <a16:creationId xmlns:a16="http://schemas.microsoft.com/office/drawing/2014/main" id="{D78B24AF-674D-AF42-BE38-1730E7ECCC9F}"/>
              </a:ext>
            </a:extLst>
          </p:cNvPr>
          <p:cNvSpPr>
            <a:spLocks noGrp="1"/>
          </p:cNvSpPr>
          <p:nvPr>
            <p:ph type="body" sz="quarter" idx="150" hasCustomPrompt="1"/>
          </p:nvPr>
        </p:nvSpPr>
        <p:spPr>
          <a:xfrm>
            <a:off x="11506200" y="2947817"/>
            <a:ext cx="20802600" cy="997269"/>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5" name="Text Placeholder 76">
            <a:extLst>
              <a:ext uri="{FF2B5EF4-FFF2-40B4-BE49-F238E27FC236}">
                <a16:creationId xmlns:a16="http://schemas.microsoft.com/office/drawing/2014/main" id="{269736C0-237B-8048-9479-F9A2B6961D65}"/>
              </a:ext>
            </a:extLst>
          </p:cNvPr>
          <p:cNvSpPr>
            <a:spLocks noGrp="1"/>
          </p:cNvSpPr>
          <p:nvPr>
            <p:ph type="body" sz="quarter" idx="151" hasCustomPrompt="1"/>
          </p:nvPr>
        </p:nvSpPr>
        <p:spPr>
          <a:xfrm>
            <a:off x="11506199" y="1667657"/>
            <a:ext cx="20802601"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6" name="Text Placeholder 76">
            <a:extLst>
              <a:ext uri="{FF2B5EF4-FFF2-40B4-BE49-F238E27FC236}">
                <a16:creationId xmlns:a16="http://schemas.microsoft.com/office/drawing/2014/main" id="{E8D604B0-2357-FA4F-9209-D4A2FC3E0A04}"/>
              </a:ext>
            </a:extLst>
          </p:cNvPr>
          <p:cNvSpPr>
            <a:spLocks noGrp="1"/>
          </p:cNvSpPr>
          <p:nvPr>
            <p:ph type="body" sz="quarter" idx="153" hasCustomPrompt="1"/>
          </p:nvPr>
        </p:nvSpPr>
        <p:spPr>
          <a:xfrm>
            <a:off x="11506199" y="229665"/>
            <a:ext cx="20802601"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9680" userDrawn="1">
          <p15:clr>
            <a:srgbClr val="FBAE40"/>
          </p15:clr>
        </p15:guide>
        <p15:guide id="2" pos="6624" userDrawn="1">
          <p15:clr>
            <a:srgbClr val="FBAE40"/>
          </p15:clr>
        </p15:guide>
        <p15:guide id="3" pos="20352" userDrawn="1">
          <p15:clr>
            <a:srgbClr val="FBAE40"/>
          </p15:clr>
        </p15:guide>
        <p15:guide id="4" pos="7248" userDrawn="1">
          <p15:clr>
            <a:srgbClr val="FBAE40"/>
          </p15:clr>
        </p15:guide>
        <p15:guide id="5" pos="20976" userDrawn="1">
          <p15:clr>
            <a:srgbClr val="FBAE40"/>
          </p15:clr>
        </p15:guide>
        <p15:guide id="6" pos="648" userDrawn="1">
          <p15:clr>
            <a:srgbClr val="FBAE40"/>
          </p15:clr>
        </p15:guide>
        <p15:guide id="7" pos="270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34" name="Text Placeholder 5">
            <a:extLst>
              <a:ext uri="{FF2B5EF4-FFF2-40B4-BE49-F238E27FC236}">
                <a16:creationId xmlns:a16="http://schemas.microsoft.com/office/drawing/2014/main" id="{09BB46DE-ABBC-6F40-9901-AA93E42C9B6C}"/>
              </a:ext>
            </a:extLst>
          </p:cNvPr>
          <p:cNvSpPr>
            <a:spLocks noGrp="1"/>
          </p:cNvSpPr>
          <p:nvPr>
            <p:ph type="body" sz="quarter" idx="22" hasCustomPrompt="1"/>
          </p:nvPr>
        </p:nvSpPr>
        <p:spPr>
          <a:xfrm>
            <a:off x="11536734" y="5118934"/>
            <a:ext cx="2071926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19" name="Text Placeholder 3">
            <a:extLst>
              <a:ext uri="{FF2B5EF4-FFF2-40B4-BE49-F238E27FC236}">
                <a16:creationId xmlns:a16="http://schemas.microsoft.com/office/drawing/2014/main" id="{98A6013C-140A-404A-8A95-3AF35B93174A}"/>
              </a:ext>
            </a:extLst>
          </p:cNvPr>
          <p:cNvSpPr>
            <a:spLocks noGrp="1"/>
          </p:cNvSpPr>
          <p:nvPr>
            <p:ph type="body" sz="quarter" idx="10" hasCustomPrompt="1"/>
          </p:nvPr>
        </p:nvSpPr>
        <p:spPr>
          <a:xfrm>
            <a:off x="982182" y="5966815"/>
            <a:ext cx="9457219" cy="873609"/>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1" name="Text Placeholder 5">
            <a:extLst>
              <a:ext uri="{FF2B5EF4-FFF2-40B4-BE49-F238E27FC236}">
                <a16:creationId xmlns:a16="http://schemas.microsoft.com/office/drawing/2014/main" id="{B68CDF97-63B6-044F-AF2A-9227A36C7630}"/>
              </a:ext>
            </a:extLst>
          </p:cNvPr>
          <p:cNvSpPr>
            <a:spLocks noGrp="1"/>
          </p:cNvSpPr>
          <p:nvPr>
            <p:ph type="body" sz="quarter" idx="11" hasCustomPrompt="1"/>
          </p:nvPr>
        </p:nvSpPr>
        <p:spPr>
          <a:xfrm>
            <a:off x="1028700" y="5109837"/>
            <a:ext cx="9410701"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32" name="Text Placeholder 5">
            <a:extLst>
              <a:ext uri="{FF2B5EF4-FFF2-40B4-BE49-F238E27FC236}">
                <a16:creationId xmlns:a16="http://schemas.microsoft.com/office/drawing/2014/main" id="{22D2BC00-6B90-DF4A-8D5B-CBAF529BD1F0}"/>
              </a:ext>
            </a:extLst>
          </p:cNvPr>
          <p:cNvSpPr>
            <a:spLocks noGrp="1"/>
          </p:cNvSpPr>
          <p:nvPr>
            <p:ph type="body" sz="quarter" idx="20" hasCustomPrompt="1"/>
          </p:nvPr>
        </p:nvSpPr>
        <p:spPr>
          <a:xfrm>
            <a:off x="1090242" y="14181956"/>
            <a:ext cx="934915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33" name="Text Placeholder 3">
            <a:extLst>
              <a:ext uri="{FF2B5EF4-FFF2-40B4-BE49-F238E27FC236}">
                <a16:creationId xmlns:a16="http://schemas.microsoft.com/office/drawing/2014/main" id="{5A5D9681-92B5-C943-B2A3-FD53596E8F6A}"/>
              </a:ext>
            </a:extLst>
          </p:cNvPr>
          <p:cNvSpPr>
            <a:spLocks noGrp="1"/>
          </p:cNvSpPr>
          <p:nvPr>
            <p:ph type="body" sz="quarter" idx="21" hasCustomPrompt="1"/>
          </p:nvPr>
        </p:nvSpPr>
        <p:spPr>
          <a:xfrm>
            <a:off x="11536734" y="5939569"/>
            <a:ext cx="20719267" cy="873609"/>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5" name="Text Placeholder 3">
            <a:extLst>
              <a:ext uri="{FF2B5EF4-FFF2-40B4-BE49-F238E27FC236}">
                <a16:creationId xmlns:a16="http://schemas.microsoft.com/office/drawing/2014/main" id="{F9F2C437-BEB7-4A44-AA03-8DC2A0E6C345}"/>
              </a:ext>
            </a:extLst>
          </p:cNvPr>
          <p:cNvSpPr>
            <a:spLocks noGrp="1"/>
          </p:cNvSpPr>
          <p:nvPr>
            <p:ph type="body" sz="quarter" idx="23" hasCustomPrompt="1"/>
          </p:nvPr>
        </p:nvSpPr>
        <p:spPr>
          <a:xfrm>
            <a:off x="11536733" y="17290974"/>
            <a:ext cx="20719266" cy="873609"/>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6" name="Text Placeholder 5">
            <a:extLst>
              <a:ext uri="{FF2B5EF4-FFF2-40B4-BE49-F238E27FC236}">
                <a16:creationId xmlns:a16="http://schemas.microsoft.com/office/drawing/2014/main" id="{CE699E6D-83D3-1742-BB3E-83191901837D}"/>
              </a:ext>
            </a:extLst>
          </p:cNvPr>
          <p:cNvSpPr>
            <a:spLocks noGrp="1"/>
          </p:cNvSpPr>
          <p:nvPr>
            <p:ph type="body" sz="quarter" idx="24" hasCustomPrompt="1"/>
          </p:nvPr>
        </p:nvSpPr>
        <p:spPr>
          <a:xfrm>
            <a:off x="11536733" y="16563439"/>
            <a:ext cx="2071926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37" name="Text Placeholder 5">
            <a:extLst>
              <a:ext uri="{FF2B5EF4-FFF2-40B4-BE49-F238E27FC236}">
                <a16:creationId xmlns:a16="http://schemas.microsoft.com/office/drawing/2014/main" id="{4DB414DF-E67F-B046-927B-05888F0FE5AF}"/>
              </a:ext>
            </a:extLst>
          </p:cNvPr>
          <p:cNvSpPr>
            <a:spLocks noGrp="1"/>
          </p:cNvSpPr>
          <p:nvPr>
            <p:ph type="body" sz="quarter" idx="25" hasCustomPrompt="1"/>
          </p:nvPr>
        </p:nvSpPr>
        <p:spPr>
          <a:xfrm>
            <a:off x="33353333" y="5165876"/>
            <a:ext cx="9457219" cy="752464"/>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38" name="Text Placeholder 3">
            <a:extLst>
              <a:ext uri="{FF2B5EF4-FFF2-40B4-BE49-F238E27FC236}">
                <a16:creationId xmlns:a16="http://schemas.microsoft.com/office/drawing/2014/main" id="{559E499A-0224-3B47-B98A-D521CD4D4D45}"/>
              </a:ext>
            </a:extLst>
          </p:cNvPr>
          <p:cNvSpPr>
            <a:spLocks noGrp="1"/>
          </p:cNvSpPr>
          <p:nvPr>
            <p:ph type="body" sz="quarter" idx="26" hasCustomPrompt="1"/>
          </p:nvPr>
        </p:nvSpPr>
        <p:spPr>
          <a:xfrm>
            <a:off x="33353333" y="5966815"/>
            <a:ext cx="9457219"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9" name="Text Placeholder 5">
            <a:extLst>
              <a:ext uri="{FF2B5EF4-FFF2-40B4-BE49-F238E27FC236}">
                <a16:creationId xmlns:a16="http://schemas.microsoft.com/office/drawing/2014/main" id="{59FCC9A5-F3F3-AB49-8409-2A83B025AFF9}"/>
              </a:ext>
            </a:extLst>
          </p:cNvPr>
          <p:cNvSpPr>
            <a:spLocks noGrp="1"/>
          </p:cNvSpPr>
          <p:nvPr>
            <p:ph type="body" sz="quarter" idx="27" hasCustomPrompt="1"/>
          </p:nvPr>
        </p:nvSpPr>
        <p:spPr>
          <a:xfrm>
            <a:off x="33353333" y="14265456"/>
            <a:ext cx="9457220" cy="752464"/>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40" name="Text Placeholder 3">
            <a:extLst>
              <a:ext uri="{FF2B5EF4-FFF2-40B4-BE49-F238E27FC236}">
                <a16:creationId xmlns:a16="http://schemas.microsoft.com/office/drawing/2014/main" id="{8FD259DD-EE9E-1B44-B853-80573BE14A45}"/>
              </a:ext>
            </a:extLst>
          </p:cNvPr>
          <p:cNvSpPr>
            <a:spLocks noGrp="1"/>
          </p:cNvSpPr>
          <p:nvPr>
            <p:ph type="body" sz="quarter" idx="28" hasCustomPrompt="1"/>
          </p:nvPr>
        </p:nvSpPr>
        <p:spPr>
          <a:xfrm>
            <a:off x="33353333" y="15067976"/>
            <a:ext cx="9459736"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1" name="Text Placeholder 5">
            <a:extLst>
              <a:ext uri="{FF2B5EF4-FFF2-40B4-BE49-F238E27FC236}">
                <a16:creationId xmlns:a16="http://schemas.microsoft.com/office/drawing/2014/main" id="{C6A8245B-2093-4840-AB69-DD0F88F3FD14}"/>
              </a:ext>
            </a:extLst>
          </p:cNvPr>
          <p:cNvSpPr>
            <a:spLocks noGrp="1"/>
          </p:cNvSpPr>
          <p:nvPr>
            <p:ph type="body" sz="quarter" idx="29" hasCustomPrompt="1"/>
          </p:nvPr>
        </p:nvSpPr>
        <p:spPr>
          <a:xfrm>
            <a:off x="33350815" y="25440867"/>
            <a:ext cx="9459737" cy="1323431"/>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42" name="Text Placeholder 3">
            <a:extLst>
              <a:ext uri="{FF2B5EF4-FFF2-40B4-BE49-F238E27FC236}">
                <a16:creationId xmlns:a16="http://schemas.microsoft.com/office/drawing/2014/main" id="{2CCF05AB-C4A8-1242-9FF3-17D824CF6165}"/>
              </a:ext>
            </a:extLst>
          </p:cNvPr>
          <p:cNvSpPr>
            <a:spLocks noGrp="1"/>
          </p:cNvSpPr>
          <p:nvPr>
            <p:ph type="body" sz="quarter" idx="30" hasCustomPrompt="1"/>
          </p:nvPr>
        </p:nvSpPr>
        <p:spPr>
          <a:xfrm>
            <a:off x="33350815" y="26898548"/>
            <a:ext cx="946225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3" name="Text Placeholder 3">
            <a:extLst>
              <a:ext uri="{FF2B5EF4-FFF2-40B4-BE49-F238E27FC236}">
                <a16:creationId xmlns:a16="http://schemas.microsoft.com/office/drawing/2014/main" id="{F8B86B77-6628-CA4F-8147-DE7270EF368D}"/>
              </a:ext>
            </a:extLst>
          </p:cNvPr>
          <p:cNvSpPr>
            <a:spLocks noGrp="1"/>
          </p:cNvSpPr>
          <p:nvPr>
            <p:ph type="body" sz="quarter" idx="96" hasCustomPrompt="1"/>
          </p:nvPr>
        </p:nvSpPr>
        <p:spPr>
          <a:xfrm>
            <a:off x="1083892" y="14995183"/>
            <a:ext cx="935551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4" name="Text Placeholder 76">
            <a:extLst>
              <a:ext uri="{FF2B5EF4-FFF2-40B4-BE49-F238E27FC236}">
                <a16:creationId xmlns:a16="http://schemas.microsoft.com/office/drawing/2014/main" id="{D78B24AF-674D-AF42-BE38-1730E7ECCC9F}"/>
              </a:ext>
            </a:extLst>
          </p:cNvPr>
          <p:cNvSpPr>
            <a:spLocks noGrp="1"/>
          </p:cNvSpPr>
          <p:nvPr>
            <p:ph type="body" sz="quarter" idx="150" hasCustomPrompt="1"/>
          </p:nvPr>
        </p:nvSpPr>
        <p:spPr>
          <a:xfrm>
            <a:off x="11506200" y="2947817"/>
            <a:ext cx="20802600" cy="997269"/>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5" name="Text Placeholder 76">
            <a:extLst>
              <a:ext uri="{FF2B5EF4-FFF2-40B4-BE49-F238E27FC236}">
                <a16:creationId xmlns:a16="http://schemas.microsoft.com/office/drawing/2014/main" id="{269736C0-237B-8048-9479-F9A2B6961D65}"/>
              </a:ext>
            </a:extLst>
          </p:cNvPr>
          <p:cNvSpPr>
            <a:spLocks noGrp="1"/>
          </p:cNvSpPr>
          <p:nvPr>
            <p:ph type="body" sz="quarter" idx="151" hasCustomPrompt="1"/>
          </p:nvPr>
        </p:nvSpPr>
        <p:spPr>
          <a:xfrm>
            <a:off x="11506199" y="1667657"/>
            <a:ext cx="20802601"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6" name="Text Placeholder 76">
            <a:extLst>
              <a:ext uri="{FF2B5EF4-FFF2-40B4-BE49-F238E27FC236}">
                <a16:creationId xmlns:a16="http://schemas.microsoft.com/office/drawing/2014/main" id="{E8D604B0-2357-FA4F-9209-D4A2FC3E0A04}"/>
              </a:ext>
            </a:extLst>
          </p:cNvPr>
          <p:cNvSpPr>
            <a:spLocks noGrp="1"/>
          </p:cNvSpPr>
          <p:nvPr>
            <p:ph type="body" sz="quarter" idx="153" hasCustomPrompt="1"/>
          </p:nvPr>
        </p:nvSpPr>
        <p:spPr>
          <a:xfrm>
            <a:off x="11506199" y="229665"/>
            <a:ext cx="20802601"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92622188"/>
      </p:ext>
    </p:extLst>
  </p:cSld>
  <p:clrMapOvr>
    <a:masterClrMapping/>
  </p:clrMapOvr>
  <p:extLst>
    <p:ext uri="{DCECCB84-F9BA-43D5-87BE-67443E8EF086}">
      <p15:sldGuideLst xmlns:p15="http://schemas.microsoft.com/office/powerpoint/2012/main">
        <p15:guide id="1" orient="horz" pos="19680">
          <p15:clr>
            <a:srgbClr val="FBAE40"/>
          </p15:clr>
        </p15:guide>
        <p15:guide id="2" pos="6624">
          <p15:clr>
            <a:srgbClr val="FBAE40"/>
          </p15:clr>
        </p15:guide>
        <p15:guide id="3" pos="20352">
          <p15:clr>
            <a:srgbClr val="FBAE40"/>
          </p15:clr>
        </p15:guide>
        <p15:guide id="4" pos="7248">
          <p15:clr>
            <a:srgbClr val="FBAE40"/>
          </p15:clr>
        </p15:guide>
        <p15:guide id="5" pos="20976">
          <p15:clr>
            <a:srgbClr val="FBAE40"/>
          </p15:clr>
        </p15:guide>
        <p15:guide id="6" pos="648">
          <p15:clr>
            <a:srgbClr val="FBAE40"/>
          </p15:clr>
        </p15:guide>
        <p15:guide id="7" pos="27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1653003-AF6A-CE42-AF77-467563BA894E}"/>
              </a:ext>
            </a:extLst>
          </p:cNvPr>
          <p:cNvGraphicFramePr>
            <a:graphicFrameLocks noGrp="1"/>
          </p:cNvGraphicFramePr>
          <p:nvPr userDrawn="1">
            <p:extLst>
              <p:ext uri="{D42A27DB-BD31-4B8C-83A1-F6EECF244321}">
                <p14:modId xmlns:p14="http://schemas.microsoft.com/office/powerpoint/2010/main" val="4250534553"/>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BF79A5-2E39-B244-8274-FC9BFF416B62}"/>
              </a:ext>
            </a:extLst>
          </p:cNvPr>
          <p:cNvGraphicFramePr>
            <a:graphicFrameLocks noGrp="1"/>
          </p:cNvGraphicFramePr>
          <p:nvPr userDrawn="1">
            <p:extLst>
              <p:ext uri="{D42A27DB-BD31-4B8C-83A1-F6EECF244321}">
                <p14:modId xmlns:p14="http://schemas.microsoft.com/office/powerpoint/2010/main" val="350521151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5" name="Rectangle 36">
            <a:extLst>
              <a:ext uri="{FF2B5EF4-FFF2-40B4-BE49-F238E27FC236}">
                <a16:creationId xmlns:a16="http://schemas.microsoft.com/office/drawing/2014/main" id="{44198780-5DB9-5E40-8722-03526D764558}"/>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453E21BB-F49E-EE47-ADE9-955A7E3A79FB}"/>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A7559533-AD88-8642-9300-C83D37E7A9BF}"/>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8" name="Text Box 14">
            <a:extLst>
              <a:ext uri="{FF2B5EF4-FFF2-40B4-BE49-F238E27FC236}">
                <a16:creationId xmlns:a16="http://schemas.microsoft.com/office/drawing/2014/main" id="{35831BAD-5FF5-1C40-AEDA-535B801E7C68}"/>
              </a:ext>
            </a:extLst>
          </p:cNvPr>
          <p:cNvSpPr txBox="1">
            <a:spLocks noChangeArrowheads="1"/>
          </p:cNvSpPr>
          <p:nvPr userDrawn="1"/>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44198780-5DB9-5E40-8722-03526D764558}"/>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453E21BB-F49E-EE47-ADE9-955A7E3A79FB}"/>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A7559533-AD88-8642-9300-C83D37E7A9BF}"/>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8" name="Text Box 14">
            <a:extLst>
              <a:ext uri="{FF2B5EF4-FFF2-40B4-BE49-F238E27FC236}">
                <a16:creationId xmlns:a16="http://schemas.microsoft.com/office/drawing/2014/main" id="{35831BAD-5FF5-1C40-AEDA-535B801E7C68}"/>
              </a:ext>
            </a:extLst>
          </p:cNvPr>
          <p:cNvSpPr txBox="1">
            <a:spLocks noChangeArrowheads="1"/>
          </p:cNvSpPr>
          <p:nvPr userDrawn="1"/>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003931702"/>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52DAEB-AEAA-4045-BADC-7363246B734C}"/>
              </a:ext>
            </a:extLst>
          </p:cNvPr>
          <p:cNvSpPr>
            <a:spLocks noGrp="1"/>
          </p:cNvSpPr>
          <p:nvPr>
            <p:ph type="body" sz="quarter" idx="22"/>
          </p:nvPr>
        </p:nvSpPr>
        <p:spPr/>
        <p:txBody>
          <a:bodyPr/>
          <a:lstStyle/>
          <a:p>
            <a:endParaRPr lang="en-US"/>
          </a:p>
        </p:txBody>
      </p:sp>
      <p:sp>
        <p:nvSpPr>
          <p:cNvPr id="3" name="Text Placeholder 2">
            <a:extLst>
              <a:ext uri="{FF2B5EF4-FFF2-40B4-BE49-F238E27FC236}">
                <a16:creationId xmlns:a16="http://schemas.microsoft.com/office/drawing/2014/main" id="{723AAEC3-8C1A-CD43-AED8-C6B113B34BE0}"/>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BEA4986-3E07-124F-9993-AF9A6E2E369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86D72F96-C7FB-564C-A2D9-64E3C29DC859}"/>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D9F5D25E-74BD-8B4F-897D-B8FCC28D0750}"/>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859CFBAE-5295-CC4E-806E-990E7075CC88}"/>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4D549A0D-B956-1648-9241-3D5BB713CFA9}"/>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4AAE6581-13D5-3445-A120-57510FB739C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E47E4389-E187-1947-8022-CE0D2C704EA4}"/>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AB2BAB0-C685-7D49-B9BC-5D1C4F3C916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D20F397-7642-B743-8F90-596937D5266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92DDA6E-A1C7-1049-AC98-479AD5F0BF46}"/>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5FACA9A4-DFCB-A849-B33F-442538D1149C}"/>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2B62850A-CDEF-4C4D-9560-F74726F93FFF}"/>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BB4E8CD-6950-9E48-AA3D-99E1E22688D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BD3DF3B-912A-9A49-BB67-E21DC39C1187}"/>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19D06598-A178-3242-B855-05EA3989A42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813053964"/>
      </p:ext>
    </p:extLst>
  </p:cSld>
  <p:clrMapOvr>
    <a:masterClrMapping/>
  </p:clrMapOvr>
</p:sld>
</file>

<file path=ppt/theme/theme1.xml><?xml version="1.0" encoding="utf-8"?>
<a:theme xmlns:a="http://schemas.openxmlformats.org/drawingml/2006/main" name="36x48 Trifold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 Trifold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636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36x48 Trifold Template</vt:lpstr>
      <vt:lpstr>1_36x48 Trifold Template</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Poster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44</cp:revision>
  <dcterms:created xsi:type="dcterms:W3CDTF">2012-02-03T23:30:52Z</dcterms:created>
  <dcterms:modified xsi:type="dcterms:W3CDTF">2019-08-30T01:15:05Z</dcterms:modified>
  <cp:category>Research poster templates </cp:category>
</cp:coreProperties>
</file>