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64" r:id="rId3"/>
  </p:sldMasterIdLst>
  <p:notesMasterIdLst>
    <p:notesMasterId r:id="rId5"/>
  </p:notesMasterIdLst>
  <p:sldIdLst>
    <p:sldId id="258" r:id="rId4"/>
  </p:sldIdLst>
  <p:sldSz cx="32918400" cy="16459200"/>
  <p:notesSz cx="6858000" cy="9144000"/>
  <p:defaultText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7">
          <p15:clr>
            <a:srgbClr val="A4A3A4"/>
          </p15:clr>
        </p15:guide>
        <p15:guide id="2" orient="horz" pos="30">
          <p15:clr>
            <a:srgbClr val="A4A3A4"/>
          </p15:clr>
        </p15:guide>
        <p15:guide id="3" pos="20523">
          <p15:clr>
            <a:srgbClr val="A4A3A4"/>
          </p15:clr>
        </p15:guide>
        <p15:guide id="4" pos="2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25" autoAdjust="0"/>
    <p:restoredTop sz="94706" autoAdjust="0"/>
  </p:normalViewPr>
  <p:slideViewPr>
    <p:cSldViewPr snapToGrid="0" snapToObjects="1" showGuides="1">
      <p:cViewPr varScale="1">
        <p:scale>
          <a:sx n="51" d="100"/>
          <a:sy n="51" d="100"/>
        </p:scale>
        <p:origin x="720" y="248"/>
      </p:cViewPr>
      <p:guideLst>
        <p:guide orient="horz" pos="10367"/>
        <p:guide orient="horz" pos="30"/>
        <p:guide pos="20523"/>
        <p:guide pos="2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8/29/19</a:t>
            </a:fld>
            <a:endParaRPr lang="en-US" dirty="0"/>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918995542"/>
      </p:ext>
    </p:extLst>
  </p:cSld>
  <p:clrMap bg1="lt1" tx1="dk1" bg2="lt2" tx2="dk2" accent1="accent1" accent2="accent2" accent3="accent3" accent4="accent4" accent5="accent5" accent6="accent6" hlink="hlink" folHlink="folHlink"/>
  <p:notesStyle>
    <a:lvl1pPr marL="0" algn="l" defTabSz="2821436" rtl="0" eaLnBrk="1" latinLnBrk="0" hangingPunct="1">
      <a:defRPr sz="3800" kern="1200">
        <a:solidFill>
          <a:schemeClr val="tx1"/>
        </a:solidFill>
        <a:latin typeface="+mn-lt"/>
        <a:ea typeface="+mn-ea"/>
        <a:cs typeface="+mn-cs"/>
      </a:defRPr>
    </a:lvl1pPr>
    <a:lvl2pPr marL="1410719" algn="l" defTabSz="2821436" rtl="0" eaLnBrk="1" latinLnBrk="0" hangingPunct="1">
      <a:defRPr sz="3800" kern="1200">
        <a:solidFill>
          <a:schemeClr val="tx1"/>
        </a:solidFill>
        <a:latin typeface="+mn-lt"/>
        <a:ea typeface="+mn-ea"/>
        <a:cs typeface="+mn-cs"/>
      </a:defRPr>
    </a:lvl2pPr>
    <a:lvl3pPr marL="2821436" algn="l" defTabSz="2821436" rtl="0" eaLnBrk="1" latinLnBrk="0" hangingPunct="1">
      <a:defRPr sz="3800" kern="1200">
        <a:solidFill>
          <a:schemeClr val="tx1"/>
        </a:solidFill>
        <a:latin typeface="+mn-lt"/>
        <a:ea typeface="+mn-ea"/>
        <a:cs typeface="+mn-cs"/>
      </a:defRPr>
    </a:lvl3pPr>
    <a:lvl4pPr marL="4232155" algn="l" defTabSz="2821436" rtl="0" eaLnBrk="1" latinLnBrk="0" hangingPunct="1">
      <a:defRPr sz="3800" kern="1200">
        <a:solidFill>
          <a:schemeClr val="tx1"/>
        </a:solidFill>
        <a:latin typeface="+mn-lt"/>
        <a:ea typeface="+mn-ea"/>
        <a:cs typeface="+mn-cs"/>
      </a:defRPr>
    </a:lvl4pPr>
    <a:lvl5pPr marL="5642872" algn="l" defTabSz="2821436" rtl="0" eaLnBrk="1" latinLnBrk="0" hangingPunct="1">
      <a:defRPr sz="3800" kern="1200">
        <a:solidFill>
          <a:schemeClr val="tx1"/>
        </a:solidFill>
        <a:latin typeface="+mn-lt"/>
        <a:ea typeface="+mn-ea"/>
        <a:cs typeface="+mn-cs"/>
      </a:defRPr>
    </a:lvl5pPr>
    <a:lvl6pPr marL="7053590" algn="l" defTabSz="2821436" rtl="0" eaLnBrk="1" latinLnBrk="0" hangingPunct="1">
      <a:defRPr sz="3800" kern="1200">
        <a:solidFill>
          <a:schemeClr val="tx1"/>
        </a:solidFill>
        <a:latin typeface="+mn-lt"/>
        <a:ea typeface="+mn-ea"/>
        <a:cs typeface="+mn-cs"/>
      </a:defRPr>
    </a:lvl6pPr>
    <a:lvl7pPr marL="8464309" algn="l" defTabSz="2821436" rtl="0" eaLnBrk="1" latinLnBrk="0" hangingPunct="1">
      <a:defRPr sz="3800" kern="1200">
        <a:solidFill>
          <a:schemeClr val="tx1"/>
        </a:solidFill>
        <a:latin typeface="+mn-lt"/>
        <a:ea typeface="+mn-ea"/>
        <a:cs typeface="+mn-cs"/>
      </a:defRPr>
    </a:lvl7pPr>
    <a:lvl8pPr marL="9875027" algn="l" defTabSz="2821436" rtl="0" eaLnBrk="1" latinLnBrk="0" hangingPunct="1">
      <a:defRPr sz="3800" kern="1200">
        <a:solidFill>
          <a:schemeClr val="tx1"/>
        </a:solidFill>
        <a:latin typeface="+mn-lt"/>
        <a:ea typeface="+mn-ea"/>
        <a:cs typeface="+mn-cs"/>
      </a:defRPr>
    </a:lvl8pPr>
    <a:lvl9pPr marL="11285745" algn="l" defTabSz="2821436" rtl="0" eaLnBrk="1" latinLnBrk="0" hangingPunct="1">
      <a:defRPr sz="3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6x72 Template - 5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217656"/>
            <a:ext cx="6194798"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651137"/>
            <a:ext cx="619479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INTRODUCTION/ABSTRACT</a:t>
            </a:r>
          </a:p>
        </p:txBody>
      </p:sp>
      <p:sp>
        <p:nvSpPr>
          <p:cNvPr id="20" name="Text Placeholder 5"/>
          <p:cNvSpPr>
            <a:spLocks noGrp="1"/>
          </p:cNvSpPr>
          <p:nvPr>
            <p:ph type="body" sz="quarter" idx="20" hasCustomPrompt="1"/>
          </p:nvPr>
        </p:nvSpPr>
        <p:spPr>
          <a:xfrm>
            <a:off x="6863954" y="2651137"/>
            <a:ext cx="6201965"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094343"/>
            <a:ext cx="6194798"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774451"/>
            <a:ext cx="619479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3353393" y="3094343"/>
            <a:ext cx="6206195"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3353393" y="2651137"/>
            <a:ext cx="6206195"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6420496" y="2651137"/>
            <a:ext cx="6144289"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6420496" y="3094343"/>
            <a:ext cx="6144289"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6420496" y="7086912"/>
            <a:ext cx="6144289"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6420496" y="7530117"/>
            <a:ext cx="6144289"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6360438" y="12407723"/>
            <a:ext cx="6204347"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REFERENCES/CONTACT</a:t>
            </a:r>
          </a:p>
        </p:txBody>
      </p:sp>
      <p:sp>
        <p:nvSpPr>
          <p:cNvPr id="30" name="Text Placeholder 3"/>
          <p:cNvSpPr>
            <a:spLocks noGrp="1"/>
          </p:cNvSpPr>
          <p:nvPr>
            <p:ph type="body" sz="quarter" idx="30" hasCustomPrompt="1"/>
          </p:nvPr>
        </p:nvSpPr>
        <p:spPr>
          <a:xfrm>
            <a:off x="26360438" y="12850930"/>
            <a:ext cx="6204347"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866524" y="3094343"/>
            <a:ext cx="6203509"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9846814" y="3094343"/>
            <a:ext cx="6206195"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9846814" y="2651137"/>
            <a:ext cx="6206195"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83" name="Text Placeholder 76"/>
          <p:cNvSpPr>
            <a:spLocks noGrp="1"/>
          </p:cNvSpPr>
          <p:nvPr>
            <p:ph type="body" sz="quarter" idx="150" hasCustomPrompt="1"/>
          </p:nvPr>
        </p:nvSpPr>
        <p:spPr>
          <a:xfrm>
            <a:off x="4075611" y="972130"/>
            <a:ext cx="24767178" cy="598230"/>
          </a:xfrm>
          <a:prstGeom prst="rect">
            <a:avLst/>
          </a:prstGeom>
        </p:spPr>
        <p:txBody>
          <a:bodyPr>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4" name="Text Placeholder 76"/>
          <p:cNvSpPr>
            <a:spLocks noGrp="1"/>
          </p:cNvSpPr>
          <p:nvPr>
            <p:ph type="body" sz="quarter" idx="195" hasCustomPrompt="1"/>
          </p:nvPr>
        </p:nvSpPr>
        <p:spPr>
          <a:xfrm>
            <a:off x="4075611" y="1570359"/>
            <a:ext cx="24767178" cy="634555"/>
          </a:xfrm>
          <a:prstGeom prst="rect">
            <a:avLst/>
          </a:prstGeom>
        </p:spPr>
        <p:txBody>
          <a:bodyPr>
            <a:normAutofit/>
          </a:bodyPr>
          <a:lstStyle>
            <a:lvl1pPr marL="0" indent="0" algn="ctr">
              <a:buFontTx/>
              <a:buNone/>
              <a:defRPr sz="28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96" hasCustomPrompt="1"/>
          </p:nvPr>
        </p:nvSpPr>
        <p:spPr>
          <a:xfrm>
            <a:off x="4075611" y="126346"/>
            <a:ext cx="24767178" cy="834414"/>
          </a:xfrm>
          <a:prstGeom prst="rect">
            <a:avLst/>
          </a:prstGeom>
        </p:spPr>
        <p:txBody>
          <a:bodyPr>
            <a:normAutofit/>
          </a:bodyPr>
          <a:lstStyle>
            <a:lvl1pPr marL="0" indent="0" algn="ctr">
              <a:buFontTx/>
              <a:buNone/>
              <a:defRPr sz="48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0241280" y="5323840"/>
            <a:ext cx="5262880" cy="307777"/>
          </a:xfrm>
          <a:prstGeom prst="rect">
            <a:avLst/>
          </a:prstGeom>
          <a:noFill/>
        </p:spPr>
        <p:txBody>
          <a:bodyPr wrap="square" rtlCol="0">
            <a:spAutoFit/>
          </a:bodyPr>
          <a:lstStyle/>
          <a:p>
            <a:endParaRPr lang="en-US" sz="14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483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6x72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351507"/>
            <a:ext cx="7798908"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12489"/>
            <a:ext cx="7791166"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90821" y="2712489"/>
            <a:ext cx="7824000"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160469"/>
            <a:ext cx="7798908"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17326"/>
            <a:ext cx="779890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3" y="2712489"/>
            <a:ext cx="7842033"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160469"/>
            <a:ext cx="7842030"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7" y="7229787"/>
            <a:ext cx="782018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7" y="7663968"/>
            <a:ext cx="7820188"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550599"/>
            <a:ext cx="7779731"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2984781"/>
            <a:ext cx="7779731"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90821" y="3160469"/>
            <a:ext cx="7808242"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658477" y="3160469"/>
            <a:ext cx="7790663"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58478" y="2712489"/>
            <a:ext cx="7782672"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19" name="Text Placeholder 76">
            <a:extLst>
              <a:ext uri="{FF2B5EF4-FFF2-40B4-BE49-F238E27FC236}">
                <a16:creationId xmlns:a16="http://schemas.microsoft.com/office/drawing/2014/main" id="{5136F441-CBCD-4C42-A040-E1AB65166477}"/>
              </a:ext>
            </a:extLst>
          </p:cNvPr>
          <p:cNvSpPr>
            <a:spLocks noGrp="1"/>
          </p:cNvSpPr>
          <p:nvPr>
            <p:ph type="body" sz="quarter" idx="150" hasCustomPrompt="1"/>
          </p:nvPr>
        </p:nvSpPr>
        <p:spPr>
          <a:xfrm>
            <a:off x="4075611" y="972130"/>
            <a:ext cx="24767178" cy="598230"/>
          </a:xfrm>
          <a:prstGeom prst="rect">
            <a:avLst/>
          </a:prstGeom>
        </p:spPr>
        <p:txBody>
          <a:bodyPr>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3" name="Text Placeholder 76">
            <a:extLst>
              <a:ext uri="{FF2B5EF4-FFF2-40B4-BE49-F238E27FC236}">
                <a16:creationId xmlns:a16="http://schemas.microsoft.com/office/drawing/2014/main" id="{5020A1AF-9B92-6243-8DF2-C2D8AF5FAD9F}"/>
              </a:ext>
            </a:extLst>
          </p:cNvPr>
          <p:cNvSpPr>
            <a:spLocks noGrp="1"/>
          </p:cNvSpPr>
          <p:nvPr>
            <p:ph type="body" sz="quarter" idx="195" hasCustomPrompt="1"/>
          </p:nvPr>
        </p:nvSpPr>
        <p:spPr>
          <a:xfrm>
            <a:off x="4075611" y="1570359"/>
            <a:ext cx="24767178" cy="634555"/>
          </a:xfrm>
          <a:prstGeom prst="rect">
            <a:avLst/>
          </a:prstGeom>
        </p:spPr>
        <p:txBody>
          <a:bodyPr>
            <a:normAutofit/>
          </a:bodyPr>
          <a:lstStyle>
            <a:lvl1pPr marL="0" indent="0" algn="ctr">
              <a:buFontTx/>
              <a:buNone/>
              <a:defRPr sz="28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76">
            <a:extLst>
              <a:ext uri="{FF2B5EF4-FFF2-40B4-BE49-F238E27FC236}">
                <a16:creationId xmlns:a16="http://schemas.microsoft.com/office/drawing/2014/main" id="{7866E504-A26D-2741-9338-9804FDBA8AA0}"/>
              </a:ext>
            </a:extLst>
          </p:cNvPr>
          <p:cNvSpPr>
            <a:spLocks noGrp="1"/>
          </p:cNvSpPr>
          <p:nvPr>
            <p:ph type="body" sz="quarter" idx="196" hasCustomPrompt="1"/>
          </p:nvPr>
        </p:nvSpPr>
        <p:spPr>
          <a:xfrm>
            <a:off x="4075611" y="126346"/>
            <a:ext cx="24767178" cy="834414"/>
          </a:xfrm>
          <a:prstGeom prst="rect">
            <a:avLst/>
          </a:prstGeom>
        </p:spPr>
        <p:txBody>
          <a:bodyPr>
            <a:normAutofit/>
          </a:bodyPr>
          <a:lstStyle>
            <a:lvl1pPr marL="0" indent="0" algn="ctr">
              <a:buFontTx/>
              <a:buNone/>
              <a:defRPr sz="48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3647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355998" y="8351507"/>
            <a:ext cx="7798908"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355998" y="2712489"/>
            <a:ext cx="7791166"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8490821" y="2712489"/>
            <a:ext cx="7824000"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355998" y="3160469"/>
            <a:ext cx="7798908"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355998" y="7917326"/>
            <a:ext cx="779890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MATERIALS &amp; METHODS</a:t>
            </a:r>
          </a:p>
        </p:txBody>
      </p:sp>
      <p:sp>
        <p:nvSpPr>
          <p:cNvPr id="25" name="Text Placeholder 5"/>
          <p:cNvSpPr>
            <a:spLocks noGrp="1"/>
          </p:cNvSpPr>
          <p:nvPr>
            <p:ph type="body" sz="quarter" idx="25" hasCustomPrompt="1"/>
          </p:nvPr>
        </p:nvSpPr>
        <p:spPr>
          <a:xfrm>
            <a:off x="24785053" y="2712489"/>
            <a:ext cx="7842033"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4785056" y="3160469"/>
            <a:ext cx="7842030"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785057" y="7229787"/>
            <a:ext cx="7820188"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4785057" y="7663968"/>
            <a:ext cx="7820188"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785053" y="12550599"/>
            <a:ext cx="7779731"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4785053" y="12984781"/>
            <a:ext cx="7779731"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8490821" y="3160469"/>
            <a:ext cx="7808242"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6" name="Text Placeholder 3"/>
          <p:cNvSpPr>
            <a:spLocks noGrp="1"/>
          </p:cNvSpPr>
          <p:nvPr>
            <p:ph type="body" sz="quarter" idx="136" hasCustomPrompt="1"/>
          </p:nvPr>
        </p:nvSpPr>
        <p:spPr>
          <a:xfrm>
            <a:off x="16658477" y="3160469"/>
            <a:ext cx="7790663" cy="353943"/>
          </a:xfrm>
          <a:prstGeom prst="rect">
            <a:avLst/>
          </a:prstGeom>
        </p:spPr>
        <p:txBody>
          <a:bodyPr wrap="square" lIns="68580" tIns="68580" rIns="68580" bIns="68580">
            <a:spAutoFit/>
          </a:bodyPr>
          <a:lstStyle>
            <a:lvl1pPr marL="0" indent="0">
              <a:buNone/>
              <a:defRPr sz="1400">
                <a:solidFill>
                  <a:schemeClr val="tx1"/>
                </a:solidFill>
                <a:latin typeface="Calibri" panose="020F0502020204030204" pitchFamily="34" charset="0"/>
                <a:cs typeface="Calibri" panose="020F0502020204030204" pitchFamily="34" charset="0"/>
              </a:defRPr>
            </a:lvl1pPr>
            <a:lvl2pPr marL="955174" indent="-367375">
              <a:defRPr sz="1600">
                <a:latin typeface="Trebuchet MS" pitchFamily="34" charset="0"/>
              </a:defRPr>
            </a:lvl2pPr>
            <a:lvl3pPr marL="1322548" indent="-367375">
              <a:defRPr sz="1600">
                <a:latin typeface="Trebuchet MS" pitchFamily="34" charset="0"/>
              </a:defRPr>
            </a:lvl3pPr>
            <a:lvl4pPr marL="1726661" indent="-404113">
              <a:defRPr sz="1600">
                <a:latin typeface="Trebuchet MS" pitchFamily="34" charset="0"/>
              </a:defRPr>
            </a:lvl4pPr>
            <a:lvl5pPr marL="2020560" indent="-293900">
              <a:defRPr sz="1600">
                <a:latin typeface="Trebuchet MS" pitchFamily="34" charset="0"/>
              </a:defRPr>
            </a:lvl5pPr>
          </a:lstStyle>
          <a:p>
            <a:pPr lvl="0"/>
            <a:r>
              <a:rPr lang="en-US" dirty="0"/>
              <a:t>Type in or paste your text here</a:t>
            </a:r>
          </a:p>
        </p:txBody>
      </p:sp>
      <p:sp>
        <p:nvSpPr>
          <p:cNvPr id="77" name="Text Placeholder 5"/>
          <p:cNvSpPr>
            <a:spLocks noGrp="1"/>
          </p:cNvSpPr>
          <p:nvPr>
            <p:ph type="body" sz="quarter" idx="137" hasCustomPrompt="1"/>
          </p:nvPr>
        </p:nvSpPr>
        <p:spPr>
          <a:xfrm>
            <a:off x="16658478" y="2712489"/>
            <a:ext cx="7782672" cy="426487"/>
          </a:xfrm>
          <a:prstGeom prst="rect">
            <a:avLst/>
          </a:prstGeom>
          <a:noFill/>
        </p:spPr>
        <p:txBody>
          <a:bodyPr wrap="square" lIns="58781" tIns="58781" rIns="58781" bIns="58781" anchor="ctr" anchorCtr="0">
            <a:spAutoFit/>
          </a:bodyPr>
          <a:lstStyle>
            <a:lvl1pPr marL="0" indent="0" algn="ctr">
              <a:buNone/>
              <a:defRPr sz="20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RESULTS</a:t>
            </a:r>
          </a:p>
        </p:txBody>
      </p:sp>
      <p:sp>
        <p:nvSpPr>
          <p:cNvPr id="19" name="Text Placeholder 76">
            <a:extLst>
              <a:ext uri="{FF2B5EF4-FFF2-40B4-BE49-F238E27FC236}">
                <a16:creationId xmlns:a16="http://schemas.microsoft.com/office/drawing/2014/main" id="{4A09770B-DAB9-8A41-9E1E-7A84AEA4EE10}"/>
              </a:ext>
            </a:extLst>
          </p:cNvPr>
          <p:cNvSpPr>
            <a:spLocks noGrp="1"/>
          </p:cNvSpPr>
          <p:nvPr>
            <p:ph type="body" sz="quarter" idx="150" hasCustomPrompt="1"/>
          </p:nvPr>
        </p:nvSpPr>
        <p:spPr>
          <a:xfrm>
            <a:off x="4075611" y="972130"/>
            <a:ext cx="24767178" cy="598230"/>
          </a:xfrm>
          <a:prstGeom prst="rect">
            <a:avLst/>
          </a:prstGeom>
        </p:spPr>
        <p:txBody>
          <a:bodyPr>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23" name="Text Placeholder 76">
            <a:extLst>
              <a:ext uri="{FF2B5EF4-FFF2-40B4-BE49-F238E27FC236}">
                <a16:creationId xmlns:a16="http://schemas.microsoft.com/office/drawing/2014/main" id="{15820848-DAC3-D542-8765-AABCED32CAFC}"/>
              </a:ext>
            </a:extLst>
          </p:cNvPr>
          <p:cNvSpPr>
            <a:spLocks noGrp="1"/>
          </p:cNvSpPr>
          <p:nvPr>
            <p:ph type="body" sz="quarter" idx="195" hasCustomPrompt="1"/>
          </p:nvPr>
        </p:nvSpPr>
        <p:spPr>
          <a:xfrm>
            <a:off x="4075611" y="1570359"/>
            <a:ext cx="24767178" cy="634555"/>
          </a:xfrm>
          <a:prstGeom prst="rect">
            <a:avLst/>
          </a:prstGeom>
        </p:spPr>
        <p:txBody>
          <a:bodyPr>
            <a:normAutofit/>
          </a:bodyPr>
          <a:lstStyle>
            <a:lvl1pPr marL="0" indent="0" algn="ctr">
              <a:buFontTx/>
              <a:buNone/>
              <a:defRPr sz="2800">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24" name="Text Placeholder 76">
            <a:extLst>
              <a:ext uri="{FF2B5EF4-FFF2-40B4-BE49-F238E27FC236}">
                <a16:creationId xmlns:a16="http://schemas.microsoft.com/office/drawing/2014/main" id="{A6E3EBA8-D648-B34F-8C66-D6E5E6A42C2E}"/>
              </a:ext>
            </a:extLst>
          </p:cNvPr>
          <p:cNvSpPr>
            <a:spLocks noGrp="1"/>
          </p:cNvSpPr>
          <p:nvPr>
            <p:ph type="body" sz="quarter" idx="196" hasCustomPrompt="1"/>
          </p:nvPr>
        </p:nvSpPr>
        <p:spPr>
          <a:xfrm>
            <a:off x="4075611" y="126346"/>
            <a:ext cx="24767178" cy="834414"/>
          </a:xfrm>
          <a:prstGeom prst="rect">
            <a:avLst/>
          </a:prstGeom>
        </p:spPr>
        <p:txBody>
          <a:bodyPr>
            <a:normAutofit/>
          </a:bodyPr>
          <a:lstStyle>
            <a:lvl1pPr marL="0" indent="0" algn="ctr">
              <a:buFontTx/>
              <a:buNone/>
              <a:defRPr sz="4800" b="1">
                <a:solidFill>
                  <a:schemeClr val="bg1"/>
                </a:solidFill>
                <a:latin typeface="Calibri" panose="020F0502020204030204" pitchFamily="34" charset="0"/>
                <a:cs typeface="Calibri" panose="020F050202020403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307777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4FAC852C-44B3-894A-BF9D-2AE5ACCC4E9A}"/>
              </a:ext>
            </a:extLst>
          </p:cNvPr>
          <p:cNvSpPr>
            <a:spLocks noChangeArrowheads="1"/>
          </p:cNvSpPr>
          <p:nvPr userDrawn="1"/>
        </p:nvSpPr>
        <p:spPr bwMode="auto">
          <a:xfrm>
            <a:off x="0" y="15356541"/>
            <a:ext cx="32918400" cy="1102659"/>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10" name="Text Box 14"/>
          <p:cNvSpPr txBox="1">
            <a:spLocks noChangeArrowheads="1"/>
          </p:cNvSpPr>
          <p:nvPr/>
        </p:nvSpPr>
        <p:spPr bwMode="auto">
          <a:xfrm>
            <a:off x="614365" y="16116300"/>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4D422FAF-B120-1F45-BF91-65F8058519E4}"/>
              </a:ext>
            </a:extLst>
          </p:cNvPr>
          <p:cNvGraphicFramePr>
            <a:graphicFrameLocks noGrp="1"/>
          </p:cNvGraphicFramePr>
          <p:nvPr userDrawn="1">
            <p:extLst>
              <p:ext uri="{D42A27DB-BD31-4B8C-83A1-F6EECF244321}">
                <p14:modId xmlns:p14="http://schemas.microsoft.com/office/powerpoint/2010/main" val="3289481588"/>
              </p:ext>
            </p:extLst>
          </p:nvPr>
        </p:nvGraphicFramePr>
        <p:xfrm>
          <a:off x="-6363995" y="-667"/>
          <a:ext cx="6099844" cy="16554581"/>
        </p:xfrm>
        <a:graphic>
          <a:graphicData uri="http://schemas.openxmlformats.org/drawingml/2006/table">
            <a:tbl>
              <a:tblPr firstRow="1" bandRow="1">
                <a:tableStyleId>{5C22544A-7EE6-4342-B048-85BDC9FD1C3A}</a:tableStyleId>
              </a:tblPr>
              <a:tblGrid>
                <a:gridCol w="2615564">
                  <a:extLst>
                    <a:ext uri="{9D8B030D-6E8A-4147-A177-3AD203B41FA5}">
                      <a16:colId xmlns:a16="http://schemas.microsoft.com/office/drawing/2014/main" val="20000"/>
                    </a:ext>
                  </a:extLst>
                </a:gridCol>
                <a:gridCol w="3484280">
                  <a:extLst>
                    <a:ext uri="{9D8B030D-6E8A-4147-A177-3AD203B41FA5}">
                      <a16:colId xmlns:a16="http://schemas.microsoft.com/office/drawing/2014/main" val="20001"/>
                    </a:ext>
                  </a:extLst>
                </a:gridCol>
              </a:tblGrid>
              <a:tr h="62966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800" b="0" spc="600" dirty="0">
                          <a:solidFill>
                            <a:srgbClr val="1F3A4E"/>
                          </a:solidFill>
                          <a:latin typeface="Arial Black" panose="020B0A04020102020204" pitchFamily="34" charset="0"/>
                        </a:rPr>
                        <a:t>QUICK START GUIDE</a:t>
                      </a:r>
                      <a:br>
                        <a:rPr lang="en-US" sz="18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8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8706">
                <a:tc gridSpan="2">
                  <a:txBody>
                    <a:bodyPr/>
                    <a:lstStyle/>
                    <a:p>
                      <a:pPr defTabSz="3765639"/>
                      <a:r>
                        <a:rPr lang="en-US" sz="1100" i="0" dirty="0">
                          <a:solidFill>
                            <a:srgbClr val="D9D9D9"/>
                          </a:solidFill>
                          <a:latin typeface="Arial"/>
                          <a:cs typeface="Arial"/>
                        </a:rPr>
                        <a:t>This PowerPoint template produces a </a:t>
                      </a:r>
                      <a:r>
                        <a:rPr lang="en-US" sz="1100" i="0" dirty="0">
                          <a:solidFill>
                            <a:srgbClr val="FFC000"/>
                          </a:solidFill>
                          <a:latin typeface="Arial"/>
                          <a:cs typeface="Arial"/>
                        </a:rPr>
                        <a:t>36"x72" </a:t>
                      </a:r>
                      <a:r>
                        <a:rPr lang="en-US" sz="11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the  </a:t>
                      </a:r>
                      <a:r>
                        <a:rPr lang="en-US" sz="1100" i="0" dirty="0">
                          <a:solidFill>
                            <a:srgbClr val="FFC000"/>
                          </a:solidFill>
                          <a:latin typeface="Arial"/>
                          <a:cs typeface="Arial"/>
                        </a:rPr>
                        <a:t>HELP DESK</a:t>
                      </a:r>
                      <a:r>
                        <a:rPr lang="en-US" sz="1100" i="0" baseline="0" dirty="0">
                          <a:solidFill>
                            <a:srgbClr val="D9D9D9"/>
                          </a:solidFill>
                          <a:latin typeface="Arial"/>
                          <a:cs typeface="Arial"/>
                        </a:rPr>
                        <a:t> </a:t>
                      </a:r>
                      <a:r>
                        <a:rPr lang="en-US" sz="1100" i="0" dirty="0">
                          <a:solidFill>
                            <a:srgbClr val="D9D9D9"/>
                          </a:solidFill>
                          <a:latin typeface="Arial"/>
                          <a:cs typeface="Arial"/>
                        </a:rPr>
                        <a:t>tab.</a:t>
                      </a:r>
                    </a:p>
                    <a:p>
                      <a:pPr defTabSz="3765639"/>
                      <a:endParaRPr lang="en-US" sz="1100" i="0" dirty="0">
                        <a:solidFill>
                          <a:srgbClr val="D9D9D9"/>
                        </a:solidFill>
                        <a:latin typeface="Arial"/>
                        <a:cs typeface="Arial"/>
                      </a:endParaRPr>
                    </a:p>
                    <a:p>
                      <a:pPr defTabSz="3765639"/>
                      <a:r>
                        <a:rPr lang="en-US" sz="1100" i="0" dirty="0">
                          <a:solidFill>
                            <a:srgbClr val="D9D9D9"/>
                          </a:solidFill>
                          <a:latin typeface="Arial"/>
                          <a:cs typeface="Arial"/>
                        </a:rPr>
                        <a:t>To print your poster using our same-day professional printing service, go online to </a:t>
                      </a:r>
                      <a:r>
                        <a:rPr lang="en-US" sz="1100" i="0" dirty="0" err="1">
                          <a:solidFill>
                            <a:srgbClr val="FFC000"/>
                          </a:solidFill>
                          <a:latin typeface="Arial"/>
                          <a:cs typeface="Arial"/>
                        </a:rPr>
                        <a:t>PosterPresentations.com</a:t>
                      </a:r>
                      <a:r>
                        <a:rPr lang="en-US" sz="1100" i="0" dirty="0">
                          <a:solidFill>
                            <a:srgbClr val="D9D9D9"/>
                          </a:solidFill>
                          <a:latin typeface="Arial"/>
                          <a:cs typeface="Arial"/>
                        </a:rPr>
                        <a:t> and click on "</a:t>
                      </a:r>
                      <a:r>
                        <a:rPr lang="en-US" sz="1100" i="0" dirty="0">
                          <a:solidFill>
                            <a:srgbClr val="FFC000"/>
                          </a:solidFill>
                          <a:latin typeface="Arial"/>
                          <a:cs typeface="Arial"/>
                        </a:rPr>
                        <a:t>Order your poster</a:t>
                      </a:r>
                      <a:r>
                        <a:rPr lang="en-US" sz="1100" i="0" dirty="0">
                          <a:solidFill>
                            <a:srgbClr val="D9D9D9"/>
                          </a:solidFill>
                          <a:latin typeface="Arial"/>
                          <a:cs typeface="Arial"/>
                        </a:rPr>
                        <a:t>".</a:t>
                      </a:r>
                      <a:endParaRPr lang="en-US" sz="11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2941">
                <a:tc>
                  <a:txBody>
                    <a:bodyPr/>
                    <a:lstStyle/>
                    <a:p>
                      <a:pPr algn="ctr"/>
                      <a:endParaRPr lang="en-US" sz="1100" dirty="0">
                        <a:solidFill>
                          <a:srgbClr val="1F3A4E"/>
                        </a:solidFill>
                      </a:endParaRPr>
                    </a:p>
                    <a:p>
                      <a:pPr algn="ctr"/>
                      <a:endParaRPr lang="en-US" sz="1100" dirty="0">
                        <a:solidFill>
                          <a:srgbClr val="1F3A4E"/>
                        </a:solidFill>
                      </a:endParaRPr>
                    </a:p>
                    <a:p>
                      <a:pPr algn="ctr"/>
                      <a:r>
                        <a:rPr lang="en-US" sz="1100" dirty="0">
                          <a:solidFill>
                            <a:schemeClr val="bg1"/>
                          </a:solidFill>
                          <a:latin typeface="Arial" panose="020B0604020202020204" pitchFamily="34" charset="0"/>
                          <a:cs typeface="Arial" panose="020B0604020202020204" pitchFamily="34" charset="0"/>
                        </a:rPr>
                        <a:t>This is a template for a</a:t>
                      </a:r>
                    </a:p>
                    <a:p>
                      <a:pPr marL="0" marR="0" lvl="0" indent="0" algn="ctr" defTabSz="2194450" rtl="0" eaLnBrk="1" fontAlgn="auto" latinLnBrk="0" hangingPunct="1">
                        <a:lnSpc>
                          <a:spcPct val="100000"/>
                        </a:lnSpc>
                        <a:spcBef>
                          <a:spcPts val="0"/>
                        </a:spcBef>
                        <a:spcAft>
                          <a:spcPts val="0"/>
                        </a:spcAft>
                        <a:buClrTx/>
                        <a:buSzTx/>
                        <a:buFontTx/>
                        <a:buNone/>
                        <a:tabLst/>
                        <a:defRPr/>
                      </a:pPr>
                      <a:r>
                        <a:rPr lang="en-US" sz="1100" dirty="0">
                          <a:solidFill>
                            <a:schemeClr val="bg1"/>
                          </a:solidFill>
                          <a:latin typeface="Arial" panose="020B0604020202020204" pitchFamily="34" charset="0"/>
                          <a:cs typeface="Arial" panose="020B0604020202020204" pitchFamily="34" charset="0"/>
                        </a:rPr>
                        <a:t>presentation poster </a:t>
                      </a:r>
                      <a:br>
                        <a:rPr lang="en-US" sz="1100" dirty="0">
                          <a:solidFill>
                            <a:schemeClr val="bg1"/>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36 inches tall</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by</a:t>
                      </a:r>
                      <a:br>
                        <a:rPr lang="en-US" sz="1800" b="1" dirty="0">
                          <a:solidFill>
                            <a:srgbClr val="FFC000"/>
                          </a:solidFill>
                          <a:latin typeface="Arial" panose="020B0604020202020204" pitchFamily="34" charset="0"/>
                          <a:cs typeface="Arial" panose="020B0604020202020204" pitchFamily="34" charset="0"/>
                        </a:rPr>
                      </a:br>
                      <a:r>
                        <a:rPr lang="en-US" sz="1800" b="1" dirty="0">
                          <a:solidFill>
                            <a:srgbClr val="FFC000"/>
                          </a:solidFill>
                          <a:latin typeface="Arial" panose="020B0604020202020204" pitchFamily="34" charset="0"/>
                          <a:cs typeface="Arial" panose="020B0604020202020204" pitchFamily="34" charset="0"/>
                        </a:rPr>
                        <a:t>72 inches wide</a:t>
                      </a:r>
                      <a:br>
                        <a:rPr lang="en-US" sz="1100" dirty="0">
                          <a:solidFill>
                            <a:schemeClr val="bg1"/>
                          </a:solidFill>
                          <a:latin typeface="Arial" panose="020B0604020202020204" pitchFamily="34" charset="0"/>
                          <a:cs typeface="Arial" panose="020B0604020202020204" pitchFamily="34" charset="0"/>
                        </a:rPr>
                      </a:br>
                      <a:endParaRPr lang="en-US" sz="11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42 tall x 84 wide</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48 tall x 96 wide</a:t>
                      </a:r>
                    </a:p>
                  </a:txBody>
                  <a:tcPr marL="182880" marT="137160">
                    <a:solidFill>
                      <a:srgbClr val="010101"/>
                    </a:solidFill>
                  </a:tcPr>
                </a:tc>
                <a:extLst>
                  <a:ext uri="{0D108BD9-81ED-4DB2-BD59-A6C34878D82A}">
                    <a16:rowId xmlns:a16="http://schemas.microsoft.com/office/drawing/2014/main" val="10008"/>
                  </a:ext>
                </a:extLst>
              </a:tr>
              <a:tr h="2160040">
                <a:tc>
                  <a:txBody>
                    <a:bodyPr/>
                    <a:lstStyle/>
                    <a:p>
                      <a:endParaRPr lang="en-US" sz="1100" dirty="0">
                        <a:solidFill>
                          <a:srgbClr val="1F3A4E"/>
                        </a:solidFill>
                      </a:endParaRPr>
                    </a:p>
                  </a:txBody>
                  <a:tcPr>
                    <a:blipFill rotWithShape="1">
                      <a:blip r:embed="rId3"/>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105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1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1. </a:t>
                      </a:r>
                      <a:r>
                        <a:rPr lang="en-US" sz="11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100" b="0" baseline="0" dirty="0">
                          <a:solidFill>
                            <a:srgbClr val="D9D9D9"/>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2. </a:t>
                      </a:r>
                      <a:r>
                        <a:rPr lang="en-US" sz="11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90685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100" b="0" baseline="0" dirty="0">
                          <a:solidFill>
                            <a:srgbClr val="FFC000"/>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6164">
                <a:tc>
                  <a:txBody>
                    <a:bodyPr/>
                    <a:lstStyle/>
                    <a:p>
                      <a:endParaRPr lang="en-US" sz="1100" dirty="0">
                        <a:solidFill>
                          <a:srgbClr val="1F3A4E"/>
                        </a:solidFill>
                      </a:endParaRPr>
                    </a:p>
                  </a:txBody>
                  <a:tcPr>
                    <a:blipFill rotWithShape="1">
                      <a:blip r:embed="rId4"/>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100" b="0" baseline="0" dirty="0">
                          <a:solidFill>
                            <a:schemeClr val="bg1"/>
                          </a:solidFill>
                          <a:latin typeface="Arial" panose="020B0604020202020204" pitchFamily="34" charset="0"/>
                          <a:cs typeface="Arial" panose="020B0604020202020204" pitchFamily="34" charset="0"/>
                        </a:rPr>
                      </a:br>
                      <a:r>
                        <a:rPr lang="en-US" sz="1100" b="0" baseline="0" dirty="0">
                          <a:solidFill>
                            <a:srgbClr val="FFC000"/>
                          </a:solidFill>
                          <a:latin typeface="Arial" panose="020B0604020202020204" pitchFamily="34" charset="0"/>
                          <a:cs typeface="Arial" panose="020B0604020202020204" pitchFamily="34" charset="0"/>
                        </a:rPr>
                        <a:t>-</a:t>
                      </a:r>
                      <a:r>
                        <a:rPr lang="en-US" sz="1100" b="0" baseline="0" dirty="0">
                          <a:solidFill>
                            <a:schemeClr val="bg1"/>
                          </a:solidFill>
                          <a:latin typeface="Arial" panose="020B0604020202020204" pitchFamily="34" charset="0"/>
                          <a:cs typeface="Arial" panose="020B0604020202020204" pitchFamily="34" charset="0"/>
                        </a:rPr>
                        <a:t> </a:t>
                      </a:r>
                      <a:r>
                        <a:rPr lang="en-US" sz="11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1772445">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1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1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1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752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4977">
                <a:tc gridSpan="2">
                  <a:txBody>
                    <a:bodyPr/>
                    <a:lstStyle/>
                    <a:p>
                      <a:endParaRPr lang="en-US" sz="11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8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1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529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1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351349D0-C6E3-C146-9127-D8ECE813F4CB}"/>
              </a:ext>
            </a:extLst>
          </p:cNvPr>
          <p:cNvGraphicFramePr>
            <a:graphicFrameLocks noGrp="1"/>
          </p:cNvGraphicFramePr>
          <p:nvPr userDrawn="1">
            <p:extLst>
              <p:ext uri="{D42A27DB-BD31-4B8C-83A1-F6EECF244321}">
                <p14:modId xmlns:p14="http://schemas.microsoft.com/office/powerpoint/2010/main" val="2717443697"/>
              </p:ext>
            </p:extLst>
          </p:nvPr>
        </p:nvGraphicFramePr>
        <p:xfrm>
          <a:off x="33134784" y="-26718"/>
          <a:ext cx="6099844" cy="16632915"/>
        </p:xfrm>
        <a:graphic>
          <a:graphicData uri="http://schemas.openxmlformats.org/drawingml/2006/table">
            <a:tbl>
              <a:tblPr firstRow="1" bandRow="1">
                <a:tableStyleId>{5C22544A-7EE6-4342-B048-85BDC9FD1C3A}</a:tableStyleId>
              </a:tblPr>
              <a:tblGrid>
                <a:gridCol w="3056584">
                  <a:extLst>
                    <a:ext uri="{9D8B030D-6E8A-4147-A177-3AD203B41FA5}">
                      <a16:colId xmlns:a16="http://schemas.microsoft.com/office/drawing/2014/main" val="20000"/>
                    </a:ext>
                  </a:extLst>
                </a:gridCol>
                <a:gridCol w="3043260">
                  <a:extLst>
                    <a:ext uri="{9D8B030D-6E8A-4147-A177-3AD203B41FA5}">
                      <a16:colId xmlns:a16="http://schemas.microsoft.com/office/drawing/2014/main" val="4164475170"/>
                    </a:ext>
                  </a:extLst>
                </a:gridCol>
              </a:tblGrid>
              <a:tr h="85565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000" b="0" spc="600" dirty="0">
                          <a:solidFill>
                            <a:srgbClr val="1F3A4E"/>
                          </a:solidFill>
                          <a:latin typeface="Arial Black" panose="020B0A04020102020204" pitchFamily="34" charset="0"/>
                        </a:rPr>
                        <a:t>QUICK START GUIDE</a:t>
                      </a:r>
                      <a:br>
                        <a:rPr lang="en-US" sz="2000" b="0" spc="600" dirty="0">
                          <a:solidFill>
                            <a:srgbClr val="1F3A4E"/>
                          </a:solidFill>
                          <a:latin typeface="Arial Black" panose="020B0A04020102020204" pitchFamily="34" charset="0"/>
                        </a:rPr>
                      </a:br>
                      <a:r>
                        <a:rPr lang="en-US" sz="1600" b="1" spc="0" dirty="0">
                          <a:solidFill>
                            <a:srgbClr val="FF0000"/>
                          </a:solidFill>
                          <a:latin typeface="Trebuchet MS" pitchFamily="34" charset="0"/>
                        </a:rPr>
                        <a:t>(THIS SIDEBAR WILL NOT PRINT)</a:t>
                      </a:r>
                      <a:endParaRPr lang="en-US" sz="2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2710095">
                <a:tc gridSpan="2">
                  <a:txBody>
                    <a:bodyPr/>
                    <a:lstStyle/>
                    <a:p>
                      <a:pPr algn="l"/>
                      <a:r>
                        <a:rPr lang="en-US" sz="14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2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1200" dirty="0">
                        <a:solidFill>
                          <a:srgbClr val="FFC000"/>
                        </a:solidFill>
                      </a:endParaRP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2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2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extLst>
                  <a:ext uri="{0D108BD9-81ED-4DB2-BD59-A6C34878D82A}">
                    <a16:rowId xmlns:a16="http://schemas.microsoft.com/office/drawing/2014/main" val="10001"/>
                  </a:ext>
                </a:extLst>
              </a:tr>
              <a:tr h="1786749">
                <a:tc gridSpan="2">
                  <a:txBody>
                    <a:bodyPr/>
                    <a:lstStyle/>
                    <a:p>
                      <a:r>
                        <a:rPr lang="en-US" sz="1400" b="1" dirty="0">
                          <a:solidFill>
                            <a:srgbClr val="FFC000"/>
                          </a:solidFill>
                          <a:latin typeface="Arial" panose="020B0604020202020204" pitchFamily="34" charset="0"/>
                          <a:cs typeface="Arial" panose="020B0604020202020204" pitchFamily="34" charset="0"/>
                        </a:rPr>
                        <a:t>How to change the column layout configuration</a:t>
                      </a:r>
                    </a:p>
                    <a:p>
                      <a:r>
                        <a:rPr lang="en-US" sz="12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200" dirty="0">
                          <a:solidFill>
                            <a:srgbClr val="D9D9D9"/>
                          </a:solidFill>
                          <a:latin typeface="Arial" panose="020B0604020202020204" pitchFamily="34" charset="0"/>
                          <a:cs typeface="Arial" panose="020B0604020202020204" pitchFamily="34" charset="0"/>
                        </a:rPr>
                        <a:t>You can see a tutorial here: </a:t>
                      </a:r>
                      <a:r>
                        <a:rPr lang="en-US" sz="1200" u="sng" dirty="0">
                          <a:solidFill>
                            <a:srgbClr val="FFC000"/>
                          </a:solidFill>
                          <a:latin typeface="Arial" panose="020B0604020202020204" pitchFamily="34" charset="0"/>
                          <a:cs typeface="Arial" panose="020B0604020202020204" pitchFamily="34" charset="0"/>
                        </a:rPr>
                        <a:t>https://</a:t>
                      </a:r>
                      <a:r>
                        <a:rPr lang="en-US" sz="1200" u="sng" dirty="0" err="1">
                          <a:solidFill>
                            <a:srgbClr val="FFC000"/>
                          </a:solidFill>
                          <a:latin typeface="Arial" panose="020B0604020202020204" pitchFamily="34" charset="0"/>
                          <a:cs typeface="Arial" panose="020B0604020202020204" pitchFamily="34" charset="0"/>
                        </a:rPr>
                        <a:t>www.posterpresentations.com</a:t>
                      </a:r>
                      <a:r>
                        <a:rPr lang="en-US" sz="1200" u="sng" dirty="0">
                          <a:solidFill>
                            <a:srgbClr val="FFC000"/>
                          </a:solidFill>
                          <a:latin typeface="Arial" panose="020B0604020202020204" pitchFamily="34" charset="0"/>
                          <a:cs typeface="Arial" panose="020B0604020202020204" pitchFamily="34" charset="0"/>
                        </a:rPr>
                        <a:t>/how-to-change-the-column-</a:t>
                      </a:r>
                      <a:r>
                        <a:rPr lang="en-US" sz="1200" u="sng" dirty="0" err="1">
                          <a:solidFill>
                            <a:srgbClr val="FFC000"/>
                          </a:solidFill>
                          <a:latin typeface="Arial" panose="020B0604020202020204" pitchFamily="34" charset="0"/>
                          <a:cs typeface="Arial" panose="020B0604020202020204" pitchFamily="34" charset="0"/>
                        </a:rPr>
                        <a:t>configuration.html</a:t>
                      </a:r>
                      <a:endParaRPr lang="en-US" sz="3200" u="sng" dirty="0">
                        <a:solidFill>
                          <a:srgbClr val="FFC000"/>
                        </a:solidFill>
                      </a:endParaRPr>
                    </a:p>
                  </a:txBody>
                  <a:tcPr marL="182880" marT="137160">
                    <a:solidFill>
                      <a:schemeClr val="tx1"/>
                    </a:solid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252204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panose="020B0604020202020204" pitchFamily="34" charset="0"/>
                          <a:cs typeface="Arial" panose="020B0604020202020204" pitchFamily="34" charset="0"/>
                        </a:rPr>
                        <a:t>The Quick Start</a:t>
                      </a:r>
                      <a:r>
                        <a:rPr lang="en-US" sz="1200" baseline="0" noProof="0" dirty="0">
                          <a:solidFill>
                            <a:srgbClr val="D9D9D9"/>
                          </a:solidFill>
                          <a:latin typeface="Arial" panose="020B0604020202020204" pitchFamily="34" charset="0"/>
                          <a:cs typeface="Arial" panose="020B0604020202020204" pitchFamily="34" charset="0"/>
                        </a:rPr>
                        <a:t> Guides</a:t>
                      </a:r>
                      <a:r>
                        <a:rPr lang="en-US" sz="1200" noProof="0" dirty="0">
                          <a:solidFill>
                            <a:srgbClr val="D9D9D9"/>
                          </a:solidFill>
                          <a:latin typeface="Arial" panose="020B0604020202020204" pitchFamily="34" charset="0"/>
                          <a:cs typeface="Arial" panose="020B0604020202020204" pitchFamily="34" charset="0"/>
                        </a:rPr>
                        <a:t> </a:t>
                      </a:r>
                      <a:r>
                        <a:rPr lang="en-US" sz="1200" u="sng" noProof="0" dirty="0">
                          <a:solidFill>
                            <a:srgbClr val="D9D9D9"/>
                          </a:solidFill>
                          <a:latin typeface="Arial" panose="020B0604020202020204" pitchFamily="34" charset="0"/>
                          <a:cs typeface="Arial" panose="020B0604020202020204" pitchFamily="34" charset="0"/>
                        </a:rPr>
                        <a:t>are outside the template’s printable area</a:t>
                      </a:r>
                      <a:r>
                        <a:rPr lang="en-US" sz="1200" noProof="0" dirty="0">
                          <a:solidFill>
                            <a:srgbClr val="D9D9D9"/>
                          </a:solidFill>
                          <a:latin typeface="Arial" panose="020B0604020202020204" pitchFamily="34" charset="0"/>
                          <a:cs typeface="Arial" panose="020B0604020202020204" pitchFamily="34" charset="0"/>
                        </a:rPr>
                        <a:t> and they will not be on the printed poster</a:t>
                      </a:r>
                      <a:r>
                        <a:rPr lang="en-US" sz="12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baseline="0" noProof="0" dirty="0">
                          <a:solidFill>
                            <a:srgbClr val="D9D9D9"/>
                          </a:solidFill>
                          <a:latin typeface="Arial" panose="020B0604020202020204" pitchFamily="34" charset="0"/>
                          <a:cs typeface="Arial" panose="020B0604020202020204" pitchFamily="34" charset="0"/>
                        </a:rPr>
                        <a:t>To hide the guides click on the </a:t>
                      </a:r>
                      <a:r>
                        <a:rPr lang="en-US" sz="1200" b="1" baseline="0" noProof="0" dirty="0">
                          <a:solidFill>
                            <a:srgbClr val="D9D9D9"/>
                          </a:solidFill>
                          <a:latin typeface="Arial" panose="020B0604020202020204" pitchFamily="34" charset="0"/>
                          <a:cs typeface="Arial" panose="020B0604020202020204" pitchFamily="34" charset="0"/>
                        </a:rPr>
                        <a:t>Home</a:t>
                      </a:r>
                      <a:r>
                        <a:rPr lang="en-US" sz="12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200" b="1"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200" b="1" baseline="0" noProof="0" dirty="0">
                          <a:solidFill>
                            <a:srgbClr val="D9D9D9"/>
                          </a:solidFill>
                          <a:latin typeface="Arial" panose="020B0604020202020204" pitchFamily="34" charset="0"/>
                          <a:cs typeface="Arial" panose="020B0604020202020204" pitchFamily="34" charset="0"/>
                        </a:rPr>
                        <a:t>Without Guides </a:t>
                      </a:r>
                      <a:r>
                        <a:rPr lang="en-US" sz="1200" b="0" baseline="0" noProof="0" dirty="0">
                          <a:solidFill>
                            <a:srgbClr val="D9D9D9"/>
                          </a:solidFill>
                          <a:latin typeface="Arial" panose="020B0604020202020204" pitchFamily="34" charset="0"/>
                          <a:cs typeface="Arial" panose="020B0604020202020204" pitchFamily="34" charset="0"/>
                        </a:rPr>
                        <a:t>layout</a:t>
                      </a:r>
                      <a:r>
                        <a:rPr lang="en-US" sz="1200" baseline="0" noProof="0" dirty="0">
                          <a:solidFill>
                            <a:srgbClr val="D9D9D9"/>
                          </a:solidFill>
                          <a:latin typeface="Arial" panose="020B0604020202020204" pitchFamily="34" charset="0"/>
                          <a:cs typeface="Arial" panose="020B0604020202020204" pitchFamily="34" charset="0"/>
                        </a:rPr>
                        <a:t>.</a:t>
                      </a:r>
                      <a:endParaRPr lang="en-US" sz="12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40706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2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vMerge="1">
                  <a:txBody>
                    <a:bodyPr/>
                    <a:lstStyle/>
                    <a:p>
                      <a:endParaRPr lang="en-US"/>
                    </a:p>
                  </a:txBody>
                  <a:tcPr/>
                </a:tc>
                <a:extLst>
                  <a:ext uri="{0D108BD9-81ED-4DB2-BD59-A6C34878D82A}">
                    <a16:rowId xmlns:a16="http://schemas.microsoft.com/office/drawing/2014/main" val="1766341567"/>
                  </a:ext>
                </a:extLst>
              </a:tr>
              <a:tr h="1853928">
                <a:tc>
                  <a:txBody>
                    <a:bodyPr/>
                    <a:lstStyle/>
                    <a:p>
                      <a:r>
                        <a:rPr lang="en-US" sz="1400" b="1" dirty="0">
                          <a:solidFill>
                            <a:srgbClr val="FFC000"/>
                          </a:solidFill>
                          <a:latin typeface="Arial" panose="020B0604020202020204" pitchFamily="34" charset="0"/>
                          <a:cs typeface="Arial" panose="020B0604020202020204" pitchFamily="34" charset="0"/>
                        </a:rPr>
                        <a:t>How to</a:t>
                      </a:r>
                      <a:r>
                        <a:rPr lang="en-US" sz="1400" b="1" baseline="0" dirty="0">
                          <a:solidFill>
                            <a:srgbClr val="FFC000"/>
                          </a:solidFill>
                          <a:latin typeface="Arial" panose="020B0604020202020204" pitchFamily="34" charset="0"/>
                          <a:cs typeface="Arial" panose="020B0604020202020204" pitchFamily="34" charset="0"/>
                        </a:rPr>
                        <a:t> preview your poster prior to printing</a:t>
                      </a:r>
                      <a:endParaRPr lang="en-US" sz="1400" b="1" dirty="0">
                        <a:solidFill>
                          <a:srgbClr val="FFC000"/>
                        </a:solidFill>
                        <a:latin typeface="Arial" panose="020B0604020202020204" pitchFamily="34" charset="0"/>
                        <a:cs typeface="Arial" panose="020B0604020202020204" pitchFamily="34" charset="0"/>
                      </a:endParaRPr>
                    </a:p>
                    <a:p>
                      <a:r>
                        <a:rPr lang="en-US" sz="1200" dirty="0">
                          <a:solidFill>
                            <a:srgbClr val="D9D9D9"/>
                          </a:solidFill>
                          <a:latin typeface="Arial" panose="020B0604020202020204" pitchFamily="34" charset="0"/>
                          <a:cs typeface="Arial" panose="020B0604020202020204" pitchFamily="34" charset="0"/>
                        </a:rPr>
                        <a:t>You can preview your poster at any time by pressing the </a:t>
                      </a:r>
                      <a:r>
                        <a:rPr lang="en-US" sz="1200" dirty="0">
                          <a:solidFill>
                            <a:srgbClr val="FFC000"/>
                          </a:solidFill>
                          <a:latin typeface="Arial" panose="020B0604020202020204" pitchFamily="34" charset="0"/>
                          <a:cs typeface="Arial" panose="020B0604020202020204" pitchFamily="34" charset="0"/>
                        </a:rPr>
                        <a:t>F5 key</a:t>
                      </a:r>
                      <a:r>
                        <a:rPr lang="en-US" sz="12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200" dirty="0">
                          <a:solidFill>
                            <a:srgbClr val="FFC000"/>
                          </a:solidFill>
                          <a:latin typeface="Arial" panose="020B0604020202020204" pitchFamily="34" charset="0"/>
                          <a:cs typeface="Arial" panose="020B0604020202020204" pitchFamily="34" charset="0"/>
                        </a:rPr>
                        <a:t>ESC key </a:t>
                      </a:r>
                      <a:r>
                        <a:rPr lang="en-US" sz="12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a:txBody>
                    <a:bodyPr/>
                    <a:lstStyle/>
                    <a:p>
                      <a:pPr algn="ctr"/>
                      <a:r>
                        <a:rPr lang="en-US" sz="6600" b="1" dirty="0">
                          <a:solidFill>
                            <a:srgbClr val="D9D9D9"/>
                          </a:solidFill>
                          <a:latin typeface="Arial" panose="020B0604020202020204" pitchFamily="34" charset="0"/>
                          <a:cs typeface="Arial" panose="020B0604020202020204" pitchFamily="34" charset="0"/>
                        </a:rPr>
                        <a:t>F5</a:t>
                      </a:r>
                      <a:r>
                        <a:rPr lang="en-US" sz="1200" baseline="0" dirty="0">
                          <a:solidFill>
                            <a:srgbClr val="D9D9D9"/>
                          </a:solidFill>
                          <a:latin typeface="Arial" panose="020B0604020202020204" pitchFamily="34" charset="0"/>
                          <a:cs typeface="Arial" panose="020B0604020202020204" pitchFamily="34" charset="0"/>
                        </a:rPr>
                        <a:t> </a:t>
                      </a:r>
                      <a:endParaRPr lang="en-US" sz="32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27641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When you are ready to have your poster printed go online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and click on the "</a:t>
                      </a:r>
                      <a:r>
                        <a:rPr lang="en-US" sz="1200" noProof="0" dirty="0">
                          <a:solidFill>
                            <a:srgbClr val="FFC000"/>
                          </a:solidFill>
                          <a:latin typeface="Arial"/>
                          <a:cs typeface="Arial"/>
                        </a:rPr>
                        <a:t>Order Your Poster</a:t>
                      </a:r>
                      <a:r>
                        <a:rPr lang="en-US" sz="12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2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1200" noProof="0" dirty="0">
                          <a:solidFill>
                            <a:srgbClr val="D9D9D9"/>
                          </a:solidFill>
                          <a:latin typeface="Arial"/>
                          <a:cs typeface="Arial"/>
                        </a:rPr>
                      </a:br>
                      <a:r>
                        <a:rPr lang="en-US" sz="1200" noProof="0" dirty="0">
                          <a:solidFill>
                            <a:srgbClr val="D9D9D9"/>
                          </a:solidFill>
                          <a:latin typeface="Arial"/>
                          <a:cs typeface="Arial"/>
                        </a:rPr>
                        <a:t>Go to </a:t>
                      </a:r>
                      <a:r>
                        <a:rPr lang="en-US" sz="1200" noProof="0" dirty="0" err="1">
                          <a:solidFill>
                            <a:srgbClr val="FFC000"/>
                          </a:solidFill>
                          <a:latin typeface="Arial"/>
                          <a:cs typeface="Arial"/>
                        </a:rPr>
                        <a:t>PosterPresentations.com</a:t>
                      </a:r>
                      <a:r>
                        <a:rPr lang="en-US" sz="12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7"/>
                  </a:ext>
                </a:extLst>
              </a:tr>
              <a:tr h="659987">
                <a:tc gridSpan="2">
                  <a:txBody>
                    <a:bodyPr/>
                    <a:lstStyle/>
                    <a:p>
                      <a:endParaRPr lang="en-US" sz="12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extLst>
                  <a:ext uri="{0D108BD9-81ED-4DB2-BD59-A6C34878D82A}">
                    <a16:rowId xmlns:a16="http://schemas.microsoft.com/office/drawing/2014/main" val="10008"/>
                  </a:ext>
                </a:extLst>
              </a:tr>
              <a:tr h="2073273">
                <a:tc>
                  <a:txBody>
                    <a:bodyPr/>
                    <a:lstStyle/>
                    <a:p>
                      <a:pPr>
                        <a:lnSpc>
                          <a:spcPts val="2600"/>
                        </a:lnSpc>
                      </a:pPr>
                      <a:r>
                        <a:rPr lang="en-US" sz="1100" dirty="0">
                          <a:solidFill>
                            <a:schemeClr val="bg1">
                              <a:lumMod val="85000"/>
                            </a:schemeClr>
                          </a:solidFill>
                          <a:latin typeface="Arial"/>
                          <a:cs typeface="Arial"/>
                        </a:rPr>
                        <a:t>© 2019</a:t>
                      </a:r>
                      <a:r>
                        <a:rPr lang="en-US" sz="1100" baseline="0" dirty="0">
                          <a:solidFill>
                            <a:schemeClr val="bg1">
                              <a:lumMod val="85000"/>
                            </a:schemeClr>
                          </a:solidFill>
                          <a:latin typeface="Arial"/>
                          <a:cs typeface="Arial"/>
                        </a:rPr>
                        <a:t> </a:t>
                      </a:r>
                      <a:r>
                        <a:rPr lang="en-US" sz="1100" dirty="0" err="1">
                          <a:solidFill>
                            <a:schemeClr val="bg1">
                              <a:lumMod val="85000"/>
                            </a:schemeClr>
                          </a:solidFill>
                          <a:latin typeface="Arial"/>
                          <a:cs typeface="Arial"/>
                        </a:rPr>
                        <a:t>PosterPresentations.com</a:t>
                      </a:r>
                      <a:br>
                        <a:rPr lang="en-US" sz="1100" dirty="0">
                          <a:solidFill>
                            <a:schemeClr val="bg1">
                              <a:lumMod val="85000"/>
                            </a:schemeClr>
                          </a:solidFill>
                          <a:latin typeface="Arial"/>
                          <a:cs typeface="Arial"/>
                        </a:rPr>
                      </a:br>
                      <a:r>
                        <a:rPr lang="en-US" sz="1100" dirty="0">
                          <a:solidFill>
                            <a:schemeClr val="bg1">
                              <a:lumMod val="85000"/>
                            </a:schemeClr>
                          </a:solidFill>
                          <a:latin typeface="Arial"/>
                          <a:cs typeface="Arial"/>
                        </a:rPr>
                        <a:t>2117 Fourth Street ,</a:t>
                      </a:r>
                      <a:r>
                        <a:rPr lang="en-US" sz="1100" baseline="0" dirty="0">
                          <a:solidFill>
                            <a:schemeClr val="bg1">
                              <a:lumMod val="85000"/>
                            </a:schemeClr>
                          </a:solidFill>
                          <a:latin typeface="Arial"/>
                          <a:cs typeface="Arial"/>
                        </a:rPr>
                        <a:t> STE C        </a:t>
                      </a:r>
                    </a:p>
                    <a:p>
                      <a:pPr>
                        <a:lnSpc>
                          <a:spcPts val="2600"/>
                        </a:lnSpc>
                      </a:pPr>
                      <a:r>
                        <a:rPr lang="en-US" sz="1100" baseline="0" dirty="0">
                          <a:solidFill>
                            <a:schemeClr val="bg1">
                              <a:lumMod val="85000"/>
                            </a:schemeClr>
                          </a:solidFill>
                          <a:latin typeface="Arial"/>
                          <a:cs typeface="Arial"/>
                        </a:rPr>
                        <a:t>Berkeley CA 94710 USA</a:t>
                      </a:r>
                      <a:endParaRPr lang="en-US" sz="11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dirty="0">
                          <a:solidFill>
                            <a:srgbClr val="D0D0D0"/>
                          </a:solidFill>
                          <a:latin typeface="Arial"/>
                          <a:cs typeface="Arial"/>
                        </a:rPr>
                        <a:t>For complete tutorials</a:t>
                      </a:r>
                      <a:r>
                        <a:rPr lang="en-US" sz="12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050" b="1" dirty="0">
                          <a:solidFill>
                            <a:srgbClr val="FFC000"/>
                          </a:solidFill>
                          <a:latin typeface="Arial"/>
                          <a:cs typeface="Arial"/>
                        </a:rPr>
                        <a:t>https://</a:t>
                      </a:r>
                      <a:r>
                        <a:rPr lang="en-US" sz="1050" b="1" dirty="0" err="1">
                          <a:solidFill>
                            <a:srgbClr val="FFC000"/>
                          </a:solidFill>
                          <a:latin typeface="Arial"/>
                          <a:cs typeface="Arial"/>
                        </a:rPr>
                        <a:t>www.posterpresentations.com</a:t>
                      </a:r>
                      <a:r>
                        <a:rPr lang="en-US" sz="1050" b="1" dirty="0">
                          <a:solidFill>
                            <a:srgbClr val="FFC000"/>
                          </a:solidFill>
                          <a:latin typeface="Arial"/>
                          <a:cs typeface="Arial"/>
                        </a:rPr>
                        <a:t>/</a:t>
                      </a:r>
                      <a:r>
                        <a:rPr lang="en-US" sz="1050" b="1" dirty="0" err="1">
                          <a:solidFill>
                            <a:srgbClr val="FFC000"/>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
        <p:nvSpPr>
          <p:cNvPr id="6" name="Rectangle 36">
            <a:extLst>
              <a:ext uri="{FF2B5EF4-FFF2-40B4-BE49-F238E27FC236}">
                <a16:creationId xmlns:a16="http://schemas.microsoft.com/office/drawing/2014/main" id="{21C710C3-08D8-C14F-B234-505B3AFE78A7}"/>
              </a:ext>
            </a:extLst>
          </p:cNvPr>
          <p:cNvSpPr>
            <a:spLocks noChangeArrowheads="1"/>
          </p:cNvSpPr>
          <p:nvPr userDrawn="1"/>
        </p:nvSpPr>
        <p:spPr bwMode="auto">
          <a:xfrm>
            <a:off x="0" y="815"/>
            <a:ext cx="32918400" cy="314579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C7837BC4-E2C5-0B45-85F6-ABDFC7178438}"/>
              </a:ext>
            </a:extLst>
          </p:cNvPr>
          <p:cNvSpPr/>
          <p:nvPr userDrawn="1"/>
        </p:nvSpPr>
        <p:spPr>
          <a:xfrm>
            <a:off x="257177" y="2286000"/>
            <a:ext cx="32404046" cy="13710522"/>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7" name="Rectangle 36">
            <a:extLst>
              <a:ext uri="{FF2B5EF4-FFF2-40B4-BE49-F238E27FC236}">
                <a16:creationId xmlns:a16="http://schemas.microsoft.com/office/drawing/2014/main" id="{D26B96C6-B447-354A-8FFD-D8B6430E7EB4}"/>
              </a:ext>
            </a:extLst>
          </p:cNvPr>
          <p:cNvSpPr>
            <a:spLocks noChangeArrowheads="1"/>
          </p:cNvSpPr>
          <p:nvPr userDrawn="1"/>
        </p:nvSpPr>
        <p:spPr bwMode="auto">
          <a:xfrm>
            <a:off x="0" y="15356541"/>
            <a:ext cx="32918400" cy="1102659"/>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8" name="Text Box 14">
            <a:extLst>
              <a:ext uri="{FF2B5EF4-FFF2-40B4-BE49-F238E27FC236}">
                <a16:creationId xmlns:a16="http://schemas.microsoft.com/office/drawing/2014/main" id="{59D13101-8E6A-5B41-ABFD-542CB946FDFD}"/>
              </a:ext>
            </a:extLst>
          </p:cNvPr>
          <p:cNvSpPr txBox="1">
            <a:spLocks noChangeArrowheads="1"/>
          </p:cNvSpPr>
          <p:nvPr userDrawn="1"/>
        </p:nvSpPr>
        <p:spPr bwMode="auto">
          <a:xfrm>
            <a:off x="614365" y="16116300"/>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9" name="Rectangle 36">
            <a:extLst>
              <a:ext uri="{FF2B5EF4-FFF2-40B4-BE49-F238E27FC236}">
                <a16:creationId xmlns:a16="http://schemas.microsoft.com/office/drawing/2014/main" id="{AE7713EA-49ED-544B-BA7D-EB3137F804E3}"/>
              </a:ext>
            </a:extLst>
          </p:cNvPr>
          <p:cNvSpPr>
            <a:spLocks noChangeArrowheads="1"/>
          </p:cNvSpPr>
          <p:nvPr userDrawn="1"/>
        </p:nvSpPr>
        <p:spPr bwMode="auto">
          <a:xfrm>
            <a:off x="0" y="815"/>
            <a:ext cx="32918400" cy="314579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12" name="Rounded Rectangle 11">
            <a:extLst>
              <a:ext uri="{FF2B5EF4-FFF2-40B4-BE49-F238E27FC236}">
                <a16:creationId xmlns:a16="http://schemas.microsoft.com/office/drawing/2014/main" id="{794AC214-E04A-C24D-B153-F805DEA1D168}"/>
              </a:ext>
            </a:extLst>
          </p:cNvPr>
          <p:cNvSpPr/>
          <p:nvPr userDrawn="1"/>
        </p:nvSpPr>
        <p:spPr>
          <a:xfrm>
            <a:off x="257177" y="2286000"/>
            <a:ext cx="32404046" cy="13710522"/>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347083647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93326A8C-C069-7646-9994-87E7C1606689}"/>
              </a:ext>
            </a:extLst>
          </p:cNvPr>
          <p:cNvSpPr>
            <a:spLocks noChangeArrowheads="1"/>
          </p:cNvSpPr>
          <p:nvPr userDrawn="1"/>
        </p:nvSpPr>
        <p:spPr bwMode="auto">
          <a:xfrm>
            <a:off x="0" y="15356541"/>
            <a:ext cx="32918400" cy="1102659"/>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4E08CF88-EF84-FA4B-9950-11C17AFA5433}"/>
              </a:ext>
            </a:extLst>
          </p:cNvPr>
          <p:cNvSpPr txBox="1">
            <a:spLocks noChangeArrowheads="1"/>
          </p:cNvSpPr>
          <p:nvPr userDrawn="1"/>
        </p:nvSpPr>
        <p:spPr bwMode="auto">
          <a:xfrm>
            <a:off x="614365" y="16116300"/>
            <a:ext cx="1885950" cy="226071"/>
          </a:xfrm>
          <a:prstGeom prst="rect">
            <a:avLst/>
          </a:prstGeom>
          <a:noFill/>
          <a:ln w="9525">
            <a:noFill/>
            <a:miter lim="800000"/>
            <a:headEnd/>
            <a:tailEnd/>
          </a:ln>
          <a:effectLst/>
        </p:spPr>
        <p:txBody>
          <a:bodyPr lIns="58669" tIns="29329" rIns="58669" bIns="29329">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1BFA35F9-2A7C-334B-90BA-8CDD234432DE}"/>
              </a:ext>
            </a:extLst>
          </p:cNvPr>
          <p:cNvSpPr>
            <a:spLocks noChangeArrowheads="1"/>
          </p:cNvSpPr>
          <p:nvPr userDrawn="1"/>
        </p:nvSpPr>
        <p:spPr bwMode="auto">
          <a:xfrm>
            <a:off x="0" y="815"/>
            <a:ext cx="32918400" cy="3145797"/>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6D7A446B-46CC-EC4A-98C8-35CFFED08C1E}"/>
              </a:ext>
            </a:extLst>
          </p:cNvPr>
          <p:cNvSpPr/>
          <p:nvPr userDrawn="1"/>
        </p:nvSpPr>
        <p:spPr>
          <a:xfrm>
            <a:off x="257177" y="2286000"/>
            <a:ext cx="32404046" cy="13710522"/>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846816285"/>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2821436" rtl="0" eaLnBrk="1" latinLnBrk="0" hangingPunct="1">
        <a:spcBef>
          <a:spcPct val="0"/>
        </a:spcBef>
        <a:buNone/>
        <a:defRPr sz="5600" kern="1200">
          <a:solidFill>
            <a:schemeClr val="bg1"/>
          </a:solidFill>
          <a:latin typeface="Trebuchet MS" pitchFamily="34" charset="0"/>
          <a:ea typeface="+mj-ea"/>
          <a:cs typeface="+mj-cs"/>
        </a:defRPr>
      </a:lvl1pPr>
    </p:titleStyle>
    <p:bodyStyle>
      <a:lvl1pPr marL="1058039" indent="-1058039" algn="l" defTabSz="2821436" rtl="0" eaLnBrk="1" latinLnBrk="0" hangingPunct="1">
        <a:spcBef>
          <a:spcPct val="20000"/>
        </a:spcBef>
        <a:buFont typeface="Arial" pitchFamily="34" charset="0"/>
        <a:buChar char="•"/>
        <a:defRPr sz="9900" kern="1200">
          <a:solidFill>
            <a:schemeClr val="tx1"/>
          </a:solidFill>
          <a:latin typeface="+mn-lt"/>
          <a:ea typeface="+mn-ea"/>
          <a:cs typeface="+mn-cs"/>
        </a:defRPr>
      </a:lvl1pPr>
      <a:lvl2pPr marL="2292417" indent="-881699" algn="l" defTabSz="2821436" rtl="0" eaLnBrk="1" latinLnBrk="0" hangingPunct="1">
        <a:spcBef>
          <a:spcPct val="20000"/>
        </a:spcBef>
        <a:buFont typeface="Arial" pitchFamily="34" charset="0"/>
        <a:buChar char="–"/>
        <a:defRPr sz="8700" kern="1200">
          <a:solidFill>
            <a:schemeClr val="tx1"/>
          </a:solidFill>
          <a:latin typeface="+mn-lt"/>
          <a:ea typeface="+mn-ea"/>
          <a:cs typeface="+mn-cs"/>
        </a:defRPr>
      </a:lvl2pPr>
      <a:lvl3pPr marL="3526796" indent="-705359" algn="l" defTabSz="2821436" rtl="0" eaLnBrk="1" latinLnBrk="0" hangingPunct="1">
        <a:spcBef>
          <a:spcPct val="20000"/>
        </a:spcBef>
        <a:buFont typeface="Arial" pitchFamily="34" charset="0"/>
        <a:buChar char="•"/>
        <a:defRPr sz="7400" kern="1200">
          <a:solidFill>
            <a:schemeClr val="tx1"/>
          </a:solidFill>
          <a:latin typeface="+mn-lt"/>
          <a:ea typeface="+mn-ea"/>
          <a:cs typeface="+mn-cs"/>
        </a:defRPr>
      </a:lvl3pPr>
      <a:lvl4pPr marL="4937514"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4pPr>
      <a:lvl5pPr marL="6348231"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5pPr>
      <a:lvl6pPr marL="7758950"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6pPr>
      <a:lvl7pPr marL="9169667"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7pPr>
      <a:lvl8pPr marL="10580386"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8pPr>
      <a:lvl9pPr marL="11991103" indent="-705359" algn="l" defTabSz="2821436" rtl="0" eaLnBrk="1" latinLnBrk="0" hangingPunct="1">
        <a:spcBef>
          <a:spcPct val="20000"/>
        </a:spcBef>
        <a:buFont typeface="Arial" pitchFamily="34" charset="0"/>
        <a:buChar char="•"/>
        <a:defRPr sz="6200" kern="1200">
          <a:solidFill>
            <a:schemeClr val="tx1"/>
          </a:solidFill>
          <a:latin typeface="+mn-lt"/>
          <a:ea typeface="+mn-ea"/>
          <a:cs typeface="+mn-cs"/>
        </a:defRPr>
      </a:lvl9pPr>
    </p:bodyStyle>
    <p:otherStyle>
      <a:defPPr>
        <a:defRPr lang="en-US"/>
      </a:defPPr>
      <a:lvl1pPr marL="0" algn="l" defTabSz="2821436" rtl="0" eaLnBrk="1" latinLnBrk="0" hangingPunct="1">
        <a:defRPr sz="5600" kern="1200">
          <a:solidFill>
            <a:schemeClr val="tx1"/>
          </a:solidFill>
          <a:latin typeface="+mn-lt"/>
          <a:ea typeface="+mn-ea"/>
          <a:cs typeface="+mn-cs"/>
        </a:defRPr>
      </a:lvl1pPr>
      <a:lvl2pPr marL="1410719" algn="l" defTabSz="2821436" rtl="0" eaLnBrk="1" latinLnBrk="0" hangingPunct="1">
        <a:defRPr sz="5600" kern="1200">
          <a:solidFill>
            <a:schemeClr val="tx1"/>
          </a:solidFill>
          <a:latin typeface="+mn-lt"/>
          <a:ea typeface="+mn-ea"/>
          <a:cs typeface="+mn-cs"/>
        </a:defRPr>
      </a:lvl2pPr>
      <a:lvl3pPr marL="2821436" algn="l" defTabSz="2821436" rtl="0" eaLnBrk="1" latinLnBrk="0" hangingPunct="1">
        <a:defRPr sz="5600" kern="1200">
          <a:solidFill>
            <a:schemeClr val="tx1"/>
          </a:solidFill>
          <a:latin typeface="+mn-lt"/>
          <a:ea typeface="+mn-ea"/>
          <a:cs typeface="+mn-cs"/>
        </a:defRPr>
      </a:lvl3pPr>
      <a:lvl4pPr marL="4232155" algn="l" defTabSz="2821436" rtl="0" eaLnBrk="1" latinLnBrk="0" hangingPunct="1">
        <a:defRPr sz="5600" kern="1200">
          <a:solidFill>
            <a:schemeClr val="tx1"/>
          </a:solidFill>
          <a:latin typeface="+mn-lt"/>
          <a:ea typeface="+mn-ea"/>
          <a:cs typeface="+mn-cs"/>
        </a:defRPr>
      </a:lvl4pPr>
      <a:lvl5pPr marL="5642872" algn="l" defTabSz="2821436" rtl="0" eaLnBrk="1" latinLnBrk="0" hangingPunct="1">
        <a:defRPr sz="5600" kern="1200">
          <a:solidFill>
            <a:schemeClr val="tx1"/>
          </a:solidFill>
          <a:latin typeface="+mn-lt"/>
          <a:ea typeface="+mn-ea"/>
          <a:cs typeface="+mn-cs"/>
        </a:defRPr>
      </a:lvl5pPr>
      <a:lvl6pPr marL="7053590" algn="l" defTabSz="2821436" rtl="0" eaLnBrk="1" latinLnBrk="0" hangingPunct="1">
        <a:defRPr sz="5600" kern="1200">
          <a:solidFill>
            <a:schemeClr val="tx1"/>
          </a:solidFill>
          <a:latin typeface="+mn-lt"/>
          <a:ea typeface="+mn-ea"/>
          <a:cs typeface="+mn-cs"/>
        </a:defRPr>
      </a:lvl6pPr>
      <a:lvl7pPr marL="8464309" algn="l" defTabSz="2821436" rtl="0" eaLnBrk="1" latinLnBrk="0" hangingPunct="1">
        <a:defRPr sz="5600" kern="1200">
          <a:solidFill>
            <a:schemeClr val="tx1"/>
          </a:solidFill>
          <a:latin typeface="+mn-lt"/>
          <a:ea typeface="+mn-ea"/>
          <a:cs typeface="+mn-cs"/>
        </a:defRPr>
      </a:lvl7pPr>
      <a:lvl8pPr marL="9875027" algn="l" defTabSz="2821436" rtl="0" eaLnBrk="1" latinLnBrk="0" hangingPunct="1">
        <a:defRPr sz="5600" kern="1200">
          <a:solidFill>
            <a:schemeClr val="tx1"/>
          </a:solidFill>
          <a:latin typeface="+mn-lt"/>
          <a:ea typeface="+mn-ea"/>
          <a:cs typeface="+mn-cs"/>
        </a:defRPr>
      </a:lvl8pPr>
      <a:lvl9pPr marL="11285745" algn="l" defTabSz="2821436" rtl="0" eaLnBrk="1" latinLnBrk="0" hangingPunct="1">
        <a:defRPr sz="5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157EB7-9019-7546-B5E1-1E4CCB8540E1}"/>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414BE3B-E05D-8242-84A3-F4FF9550C028}"/>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FE0550B-C170-1B46-BFD8-CD482D6365A2}"/>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A27AF451-EE45-704A-A470-4779B1B2A419}"/>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328EC919-DDF9-9B4B-84E6-EB3F1656773E}"/>
              </a:ext>
            </a:extLst>
          </p:cNvPr>
          <p:cNvSpPr>
            <a:spLocks noGrp="1"/>
          </p:cNvSpPr>
          <p:nvPr>
            <p:ph type="body" sz="quarter" idx="22"/>
          </p:nvPr>
        </p:nvSpPr>
        <p:spPr/>
        <p:txBody>
          <a:bodyPr/>
          <a:lstStyle/>
          <a:p>
            <a:endParaRPr lang="en-US"/>
          </a:p>
        </p:txBody>
      </p:sp>
      <p:sp>
        <p:nvSpPr>
          <p:cNvPr id="7" name="Text Placeholder 6">
            <a:extLst>
              <a:ext uri="{FF2B5EF4-FFF2-40B4-BE49-F238E27FC236}">
                <a16:creationId xmlns:a16="http://schemas.microsoft.com/office/drawing/2014/main" id="{292F3933-B9B7-4947-B737-F9975D47E8FD}"/>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9DD1E50F-E157-B24E-8A80-CC171C696223}"/>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6F7CA585-EEF5-FA4F-9912-D366CC05D93F}"/>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347C3F2F-0BB3-4344-8F90-F5A68B6109D6}"/>
              </a:ext>
            </a:extLst>
          </p:cNvPr>
          <p:cNvSpPr>
            <a:spLocks noGrp="1"/>
          </p:cNvSpPr>
          <p:nvPr>
            <p:ph type="body" sz="quarter" idx="26"/>
          </p:nvPr>
        </p:nvSpPr>
        <p:spPr/>
        <p:txBody>
          <a:bodyPr/>
          <a:lstStyle/>
          <a:p>
            <a:endParaRPr lang="en-US"/>
          </a:p>
        </p:txBody>
      </p:sp>
      <p:sp>
        <p:nvSpPr>
          <p:cNvPr id="11" name="Text Placeholder 10">
            <a:extLst>
              <a:ext uri="{FF2B5EF4-FFF2-40B4-BE49-F238E27FC236}">
                <a16:creationId xmlns:a16="http://schemas.microsoft.com/office/drawing/2014/main" id="{BDD6F383-9647-5741-8B15-3C51AF5E78C3}"/>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9A663D8A-E245-9C42-AAAB-94199A647C92}"/>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DCE2BD34-D97F-1447-9338-FB152A2FEB40}"/>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46FFDB94-3F2C-5840-8A2C-4B7E057B3994}"/>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A79830C6-D3EA-4342-A981-EF7805455946}"/>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94791E7F-A8CC-3647-88B4-4D6C66AC7B22}"/>
              </a:ext>
            </a:extLst>
          </p:cNvPr>
          <p:cNvSpPr>
            <a:spLocks noGrp="1"/>
          </p:cNvSpPr>
          <p:nvPr>
            <p:ph type="body" sz="quarter" idx="136"/>
          </p:nvPr>
        </p:nvSpPr>
        <p:spPr/>
        <p:txBody>
          <a:bodyPr/>
          <a:lstStyle/>
          <a:p>
            <a:endParaRPr lang="en-US"/>
          </a:p>
        </p:txBody>
      </p:sp>
      <p:sp>
        <p:nvSpPr>
          <p:cNvPr id="17" name="Text Placeholder 16">
            <a:extLst>
              <a:ext uri="{FF2B5EF4-FFF2-40B4-BE49-F238E27FC236}">
                <a16:creationId xmlns:a16="http://schemas.microsoft.com/office/drawing/2014/main" id="{EFCC6B1B-231E-1F4B-9C63-516D2571558C}"/>
              </a:ext>
            </a:extLst>
          </p:cNvPr>
          <p:cNvSpPr>
            <a:spLocks noGrp="1"/>
          </p:cNvSpPr>
          <p:nvPr>
            <p:ph type="body" sz="quarter" idx="137"/>
          </p:nvPr>
        </p:nvSpPr>
        <p:spPr/>
        <p:txBody>
          <a:bodyPr/>
          <a:lstStyle/>
          <a:p>
            <a:endParaRPr lang="en-US"/>
          </a:p>
        </p:txBody>
      </p:sp>
      <p:sp>
        <p:nvSpPr>
          <p:cNvPr id="18" name="Text Placeholder 17">
            <a:extLst>
              <a:ext uri="{FF2B5EF4-FFF2-40B4-BE49-F238E27FC236}">
                <a16:creationId xmlns:a16="http://schemas.microsoft.com/office/drawing/2014/main" id="{69A978AB-D049-A048-A20C-9A899AC81083}"/>
              </a:ext>
            </a:extLst>
          </p:cNvPr>
          <p:cNvSpPr>
            <a:spLocks noGrp="1"/>
          </p:cNvSpPr>
          <p:nvPr>
            <p:ph type="body" sz="quarter" idx="150"/>
          </p:nvPr>
        </p:nvSpPr>
        <p:spPr/>
        <p:txBody>
          <a:bodyPr>
            <a:normAutofit/>
          </a:bodyPr>
          <a:lstStyle/>
          <a:p>
            <a:endParaRPr lang="en-US" sz="3200"/>
          </a:p>
        </p:txBody>
      </p:sp>
      <p:sp>
        <p:nvSpPr>
          <p:cNvPr id="19" name="Text Placeholder 18">
            <a:extLst>
              <a:ext uri="{FF2B5EF4-FFF2-40B4-BE49-F238E27FC236}">
                <a16:creationId xmlns:a16="http://schemas.microsoft.com/office/drawing/2014/main" id="{524A44CF-03E6-2847-A404-6644CD8EBD2A}"/>
              </a:ext>
            </a:extLst>
          </p:cNvPr>
          <p:cNvSpPr>
            <a:spLocks noGrp="1"/>
          </p:cNvSpPr>
          <p:nvPr>
            <p:ph type="body" sz="quarter" idx="195"/>
          </p:nvPr>
        </p:nvSpPr>
        <p:spPr/>
        <p:txBody>
          <a:bodyPr>
            <a:normAutofit/>
          </a:bodyPr>
          <a:lstStyle/>
          <a:p>
            <a:endParaRPr lang="en-US" sz="2400"/>
          </a:p>
        </p:txBody>
      </p:sp>
      <p:sp>
        <p:nvSpPr>
          <p:cNvPr id="20" name="Text Placeholder 19">
            <a:extLst>
              <a:ext uri="{FF2B5EF4-FFF2-40B4-BE49-F238E27FC236}">
                <a16:creationId xmlns:a16="http://schemas.microsoft.com/office/drawing/2014/main" id="{D91F1CCD-ABC6-FD4A-9B9A-3D9748335B2D}"/>
              </a:ext>
            </a:extLst>
          </p:cNvPr>
          <p:cNvSpPr>
            <a:spLocks noGrp="1"/>
          </p:cNvSpPr>
          <p:nvPr>
            <p:ph type="body" sz="quarter" idx="196"/>
          </p:nvPr>
        </p:nvSpPr>
        <p:spPr/>
        <p:txBody>
          <a:bodyPr>
            <a:normAutofit/>
          </a:bodyPr>
          <a:lstStyle/>
          <a:p>
            <a:endParaRPr lang="en-US" sz="4400"/>
          </a:p>
        </p:txBody>
      </p:sp>
    </p:spTree>
    <p:extLst>
      <p:ext uri="{BB962C8B-B14F-4D97-AF65-F5344CB8AC3E}">
        <p14:creationId xmlns:p14="http://schemas.microsoft.com/office/powerpoint/2010/main" val="3093967546"/>
      </p:ext>
    </p:extLst>
  </p:cSld>
  <p:clrMapOvr>
    <a:masterClrMapping/>
  </p:clrMapOvr>
</p:sld>
</file>

<file path=ppt/theme/theme1.xml><?xml version="1.0" encoding="utf-8"?>
<a:theme xmlns:a="http://schemas.openxmlformats.org/drawingml/2006/main" name="36x72 Template - 5 column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36x72 Template - 4 column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PosterPresentations.com-36x72-Template-V2b</Template>
  <TotalTime>619</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vt:i4>
      </vt:variant>
    </vt:vector>
  </HeadingPairs>
  <TitlesOfParts>
    <vt:vector size="8" baseType="lpstr">
      <vt:lpstr>Arial</vt:lpstr>
      <vt:lpstr>Arial Black</vt:lpstr>
      <vt:lpstr>Calibri</vt:lpstr>
      <vt:lpstr>Trebuchet MS</vt:lpstr>
      <vt:lpstr>36x72 Template - 5 columns</vt:lpstr>
      <vt:lpstr>36x72 Template - 4 columns</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36x72 PowerPoint Presentation </dc:title>
  <dc:subject>Research poster presentation template </dc:subject>
  <dc:creator>PosterPresentations.com </dc:creator>
  <cp:keywords>36x72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46</cp:revision>
  <dcterms:created xsi:type="dcterms:W3CDTF">2011-04-21T17:12:27Z</dcterms:created>
  <dcterms:modified xsi:type="dcterms:W3CDTF">2019-08-30T00:38:58Z</dcterms:modified>
  <cp:category>Research poster templates </cp:category>
</cp:coreProperties>
</file>