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7" r:id="rId3"/>
  </p:sldIdLst>
  <p:sldSz cx="43891200" cy="164592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7647">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706" autoAdjust="0"/>
  </p:normalViewPr>
  <p:slideViewPr>
    <p:cSldViewPr snapToGrid="0" snapToObjects="1" showGuides="1">
      <p:cViewPr varScale="1">
        <p:scale>
          <a:sx n="41" d="100"/>
          <a:sy n="41" d="100"/>
        </p:scale>
        <p:origin x="384" y="752"/>
      </p:cViewPr>
      <p:guideLst>
        <p:guide orient="horz" pos="10367"/>
        <p:guide orient="horz" pos="30"/>
        <p:guide pos="2764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1143000" y="685800"/>
            <a:ext cx="914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22453999"/>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96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129094"/>
            <a:ext cx="8272463"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7614225"/>
            <a:ext cx="8272462"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2915988"/>
            <a:ext cx="8272463"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984354"/>
            <a:ext cx="33440914" cy="598230"/>
          </a:xfrm>
          <a:prstGeom prst="rect">
            <a:avLst/>
          </a:prstGeom>
        </p:spPr>
        <p:txBody>
          <a:bodyPr>
            <a:normAutofit/>
          </a:bodyPr>
          <a:lstStyle>
            <a:lvl1pPr marL="0" indent="0" algn="ctr">
              <a:buFontTx/>
              <a:buNone/>
              <a:defRPr sz="4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582583"/>
            <a:ext cx="33440914" cy="634555"/>
          </a:xfrm>
          <a:prstGeom prst="rect">
            <a:avLst/>
          </a:prstGeom>
        </p:spPr>
        <p:txBody>
          <a:bodyPr>
            <a:normAutofit/>
          </a:bodyPr>
          <a:lstStyle>
            <a:lvl1pPr marL="0" indent="0" algn="ctr">
              <a:buFontTx/>
              <a:buNone/>
              <a:defRPr sz="32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38570"/>
            <a:ext cx="33440914" cy="834414"/>
          </a:xfrm>
          <a:prstGeom prst="rect">
            <a:avLst/>
          </a:prstGeom>
        </p:spPr>
        <p:txBody>
          <a:bodyPr>
            <a:noAutofit/>
          </a:bodyPr>
          <a:lstStyle>
            <a:lvl1pPr marL="0" indent="0" algn="ctr">
              <a:buFontTx/>
              <a:buNone/>
              <a:defRPr sz="54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1960227E-58EB-0943-BBB8-74E2F78A5F3A}"/>
              </a:ext>
            </a:extLst>
          </p:cNvPr>
          <p:cNvSpPr>
            <a:spLocks noGrp="1"/>
          </p:cNvSpPr>
          <p:nvPr>
            <p:ph type="body" sz="quarter" idx="10" hasCustomPrompt="1"/>
          </p:nvPr>
        </p:nvSpPr>
        <p:spPr>
          <a:xfrm>
            <a:off x="474664" y="8301764"/>
            <a:ext cx="8290965"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32" name="Text Placeholder 5">
            <a:extLst>
              <a:ext uri="{FF2B5EF4-FFF2-40B4-BE49-F238E27FC236}">
                <a16:creationId xmlns:a16="http://schemas.microsoft.com/office/drawing/2014/main" id="{666084B9-3C1B-624F-8082-D66476A85699}"/>
              </a:ext>
            </a:extLst>
          </p:cNvPr>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33" name="Text Placeholder 5">
            <a:extLst>
              <a:ext uri="{FF2B5EF4-FFF2-40B4-BE49-F238E27FC236}">
                <a16:creationId xmlns:a16="http://schemas.microsoft.com/office/drawing/2014/main" id="{9C2A838D-30E4-3149-AE27-3BAECC036680}"/>
              </a:ext>
            </a:extLst>
          </p:cNvPr>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137CC494-5DA0-6844-9817-E88F23C86F89}"/>
              </a:ext>
            </a:extLst>
          </p:cNvPr>
          <p:cNvSpPr>
            <a:spLocks noGrp="1"/>
          </p:cNvSpPr>
          <p:nvPr>
            <p:ph type="body" sz="quarter" idx="21" hasCustomPrompt="1"/>
          </p:nvPr>
        </p:nvSpPr>
        <p:spPr>
          <a:xfrm>
            <a:off x="474664" y="3129094"/>
            <a:ext cx="8290965"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35" name="Text Placeholder 5">
            <a:extLst>
              <a:ext uri="{FF2B5EF4-FFF2-40B4-BE49-F238E27FC236}">
                <a16:creationId xmlns:a16="http://schemas.microsoft.com/office/drawing/2014/main" id="{C5EDCE1F-994A-B04B-B9C1-7D053FBD3D6B}"/>
              </a:ext>
            </a:extLst>
          </p:cNvPr>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36" name="Text Placeholder 3">
            <a:extLst>
              <a:ext uri="{FF2B5EF4-FFF2-40B4-BE49-F238E27FC236}">
                <a16:creationId xmlns:a16="http://schemas.microsoft.com/office/drawing/2014/main" id="{86F23C03-CE94-844B-AE09-4830CFF2E6F7}"/>
              </a:ext>
            </a:extLst>
          </p:cNvPr>
          <p:cNvSpPr>
            <a:spLocks noGrp="1"/>
          </p:cNvSpPr>
          <p:nvPr>
            <p:ph type="body" sz="quarter" idx="23" hasCustomPrompt="1"/>
          </p:nvPr>
        </p:nvSpPr>
        <p:spPr>
          <a:xfrm>
            <a:off x="17804524" y="3129094"/>
            <a:ext cx="8274926"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37" name="Text Placeholder 5">
            <a:extLst>
              <a:ext uri="{FF2B5EF4-FFF2-40B4-BE49-F238E27FC236}">
                <a16:creationId xmlns:a16="http://schemas.microsoft.com/office/drawing/2014/main" id="{29741190-95C0-1E4E-80C4-7BD562BDB174}"/>
              </a:ext>
            </a:extLst>
          </p:cNvPr>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38" name="Text Placeholder 5">
            <a:extLst>
              <a:ext uri="{FF2B5EF4-FFF2-40B4-BE49-F238E27FC236}">
                <a16:creationId xmlns:a16="http://schemas.microsoft.com/office/drawing/2014/main" id="{914FA98E-D218-234C-AD2C-28FEB1F7C470}"/>
              </a:ext>
            </a:extLst>
          </p:cNvPr>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39" name="Text Placeholder 3">
            <a:extLst>
              <a:ext uri="{FF2B5EF4-FFF2-40B4-BE49-F238E27FC236}">
                <a16:creationId xmlns:a16="http://schemas.microsoft.com/office/drawing/2014/main" id="{7CF9C0D6-67AE-9042-9FF6-8F329D089E51}"/>
              </a:ext>
            </a:extLst>
          </p:cNvPr>
          <p:cNvSpPr>
            <a:spLocks noGrp="1"/>
          </p:cNvSpPr>
          <p:nvPr>
            <p:ph type="body" sz="quarter" idx="26" hasCustomPrompt="1"/>
          </p:nvPr>
        </p:nvSpPr>
        <p:spPr>
          <a:xfrm>
            <a:off x="35147250" y="3129094"/>
            <a:ext cx="8272463"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724E8EBB-BDCD-3547-A2FF-DEDC2B899D4F}"/>
              </a:ext>
            </a:extLst>
          </p:cNvPr>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41" name="Text Placeholder 3">
            <a:extLst>
              <a:ext uri="{FF2B5EF4-FFF2-40B4-BE49-F238E27FC236}">
                <a16:creationId xmlns:a16="http://schemas.microsoft.com/office/drawing/2014/main" id="{A54AD11E-B1D4-8B4F-8B70-123557976FED}"/>
              </a:ext>
            </a:extLst>
          </p:cNvPr>
          <p:cNvSpPr>
            <a:spLocks noGrp="1"/>
          </p:cNvSpPr>
          <p:nvPr>
            <p:ph type="body" sz="quarter" idx="28" hasCustomPrompt="1"/>
          </p:nvPr>
        </p:nvSpPr>
        <p:spPr>
          <a:xfrm>
            <a:off x="35147250" y="7614225"/>
            <a:ext cx="8272462"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38591D21-BFEF-4147-8B63-C6872393D407}"/>
              </a:ext>
            </a:extLst>
          </p:cNvPr>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43" name="Text Placeholder 3">
            <a:extLst>
              <a:ext uri="{FF2B5EF4-FFF2-40B4-BE49-F238E27FC236}">
                <a16:creationId xmlns:a16="http://schemas.microsoft.com/office/drawing/2014/main" id="{35ED5A75-94DF-2D4D-90EC-D72280CA2BF1}"/>
              </a:ext>
            </a:extLst>
          </p:cNvPr>
          <p:cNvSpPr>
            <a:spLocks noGrp="1"/>
          </p:cNvSpPr>
          <p:nvPr>
            <p:ph type="body" sz="quarter" idx="30" hasCustomPrompt="1"/>
          </p:nvPr>
        </p:nvSpPr>
        <p:spPr>
          <a:xfrm>
            <a:off x="35147250" y="12915988"/>
            <a:ext cx="8272463"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44" name="Text Placeholder 3">
            <a:extLst>
              <a:ext uri="{FF2B5EF4-FFF2-40B4-BE49-F238E27FC236}">
                <a16:creationId xmlns:a16="http://schemas.microsoft.com/office/drawing/2014/main" id="{EB235B26-5B7F-8B49-B9D1-25B60B6D3C17}"/>
              </a:ext>
            </a:extLst>
          </p:cNvPr>
          <p:cNvSpPr>
            <a:spLocks noGrp="1"/>
          </p:cNvSpPr>
          <p:nvPr>
            <p:ph type="body" sz="quarter" idx="96" hasCustomPrompt="1"/>
          </p:nvPr>
        </p:nvSpPr>
        <p:spPr>
          <a:xfrm>
            <a:off x="9133786" y="3129094"/>
            <a:ext cx="8271345"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45" name="Text Placeholder 3">
            <a:extLst>
              <a:ext uri="{FF2B5EF4-FFF2-40B4-BE49-F238E27FC236}">
                <a16:creationId xmlns:a16="http://schemas.microsoft.com/office/drawing/2014/main" id="{7BFAE1AC-48F0-B446-8CA8-785B28C22868}"/>
              </a:ext>
            </a:extLst>
          </p:cNvPr>
          <p:cNvSpPr>
            <a:spLocks noGrp="1"/>
          </p:cNvSpPr>
          <p:nvPr>
            <p:ph type="body" sz="quarter" idx="136" hasCustomPrompt="1"/>
          </p:nvPr>
        </p:nvSpPr>
        <p:spPr>
          <a:xfrm>
            <a:off x="26462419" y="3129094"/>
            <a:ext cx="8274926" cy="400110"/>
          </a:xfrm>
          <a:prstGeom prst="rect">
            <a:avLst/>
          </a:prstGeom>
        </p:spPr>
        <p:txBody>
          <a:bodyPr wrap="square" lIns="91440" tIns="91440" rIns="91440" bIns="9144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46" name="Text Placeholder 5">
            <a:extLst>
              <a:ext uri="{FF2B5EF4-FFF2-40B4-BE49-F238E27FC236}">
                <a16:creationId xmlns:a16="http://schemas.microsoft.com/office/drawing/2014/main" id="{9A66F244-F891-3343-80E1-61396101519F}"/>
              </a:ext>
            </a:extLst>
          </p:cNvPr>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47" name="Text Placeholder 76">
            <a:extLst>
              <a:ext uri="{FF2B5EF4-FFF2-40B4-BE49-F238E27FC236}">
                <a16:creationId xmlns:a16="http://schemas.microsoft.com/office/drawing/2014/main" id="{2BD0072C-A75E-DA48-84F2-16C0CD20855E}"/>
              </a:ext>
            </a:extLst>
          </p:cNvPr>
          <p:cNvSpPr>
            <a:spLocks noGrp="1"/>
          </p:cNvSpPr>
          <p:nvPr>
            <p:ph type="body" sz="quarter" idx="161" hasCustomPrompt="1"/>
          </p:nvPr>
        </p:nvSpPr>
        <p:spPr>
          <a:xfrm>
            <a:off x="5225143" y="984354"/>
            <a:ext cx="33440914" cy="598230"/>
          </a:xfrm>
          <a:prstGeom prst="rect">
            <a:avLst/>
          </a:prstGeom>
        </p:spPr>
        <p:txBody>
          <a:bodyPr>
            <a:normAutofit/>
          </a:bodyPr>
          <a:lstStyle>
            <a:lvl1pPr marL="0" indent="0" algn="ctr">
              <a:buFontTx/>
              <a:buNone/>
              <a:defRPr sz="4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8" name="Text Placeholder 76">
            <a:extLst>
              <a:ext uri="{FF2B5EF4-FFF2-40B4-BE49-F238E27FC236}">
                <a16:creationId xmlns:a16="http://schemas.microsoft.com/office/drawing/2014/main" id="{C3EA8EC9-95BC-1742-9FF8-0833DD74822B}"/>
              </a:ext>
            </a:extLst>
          </p:cNvPr>
          <p:cNvSpPr>
            <a:spLocks noGrp="1"/>
          </p:cNvSpPr>
          <p:nvPr>
            <p:ph type="body" sz="quarter" idx="195" hasCustomPrompt="1"/>
          </p:nvPr>
        </p:nvSpPr>
        <p:spPr>
          <a:xfrm>
            <a:off x="5225143" y="1582583"/>
            <a:ext cx="33440914" cy="634555"/>
          </a:xfrm>
          <a:prstGeom prst="rect">
            <a:avLst/>
          </a:prstGeom>
        </p:spPr>
        <p:txBody>
          <a:bodyPr>
            <a:normAutofit/>
          </a:bodyPr>
          <a:lstStyle>
            <a:lvl1pPr marL="0" indent="0" algn="ctr">
              <a:buFontTx/>
              <a:buNone/>
              <a:defRPr sz="32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9" name="Text Placeholder 76">
            <a:extLst>
              <a:ext uri="{FF2B5EF4-FFF2-40B4-BE49-F238E27FC236}">
                <a16:creationId xmlns:a16="http://schemas.microsoft.com/office/drawing/2014/main" id="{91EF24AB-43CA-494C-8AD8-150ACBB5A02A}"/>
              </a:ext>
            </a:extLst>
          </p:cNvPr>
          <p:cNvSpPr>
            <a:spLocks noGrp="1"/>
          </p:cNvSpPr>
          <p:nvPr>
            <p:ph type="body" sz="quarter" idx="196" hasCustomPrompt="1"/>
          </p:nvPr>
        </p:nvSpPr>
        <p:spPr>
          <a:xfrm>
            <a:off x="5225143" y="138570"/>
            <a:ext cx="33440914" cy="834414"/>
          </a:xfrm>
          <a:prstGeom prst="rect">
            <a:avLst/>
          </a:prstGeom>
        </p:spPr>
        <p:txBody>
          <a:bodyPr>
            <a:noAutofit/>
          </a:bodyPr>
          <a:lstStyle>
            <a:lvl1pPr marL="0" indent="0" algn="ctr">
              <a:buFontTx/>
              <a:buNone/>
              <a:defRPr sz="54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560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C3073BE7-ADE8-6049-A7AB-BE925054A562}"/>
              </a:ext>
            </a:extLst>
          </p:cNvPr>
          <p:cNvSpPr>
            <a:spLocks noChangeArrowheads="1"/>
          </p:cNvSpPr>
          <p:nvPr userDrawn="1"/>
        </p:nvSpPr>
        <p:spPr bwMode="auto">
          <a:xfrm>
            <a:off x="0" y="15378545"/>
            <a:ext cx="43891200" cy="1080655"/>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0" name="Text Box 14"/>
          <p:cNvSpPr txBox="1">
            <a:spLocks noChangeArrowheads="1"/>
          </p:cNvSpPr>
          <p:nvPr/>
        </p:nvSpPr>
        <p:spPr bwMode="auto">
          <a:xfrm>
            <a:off x="304800" y="1608793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7613765E-D26C-284C-ADDD-BC63FCACBAFC}"/>
              </a:ext>
            </a:extLst>
          </p:cNvPr>
          <p:cNvGraphicFramePr>
            <a:graphicFrameLocks noGrp="1"/>
          </p:cNvGraphicFramePr>
          <p:nvPr userDrawn="1">
            <p:extLst>
              <p:ext uri="{D42A27DB-BD31-4B8C-83A1-F6EECF244321}">
                <p14:modId xmlns:p14="http://schemas.microsoft.com/office/powerpoint/2010/main" val="3552116398"/>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B5571F03-0352-9746-AAC8-2DA55B2039F3}"/>
              </a:ext>
            </a:extLst>
          </p:cNvPr>
          <p:cNvGraphicFramePr>
            <a:graphicFrameLocks noGrp="1"/>
          </p:cNvGraphicFramePr>
          <p:nvPr userDrawn="1">
            <p:extLst>
              <p:ext uri="{D42A27DB-BD31-4B8C-83A1-F6EECF244321}">
                <p14:modId xmlns:p14="http://schemas.microsoft.com/office/powerpoint/2010/main" val="3762428337"/>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8EF209B5-65A5-1D41-833C-96F0FD57C598}"/>
              </a:ext>
            </a:extLst>
          </p:cNvPr>
          <p:cNvSpPr>
            <a:spLocks noChangeArrowheads="1"/>
          </p:cNvSpPr>
          <p:nvPr userDrawn="1"/>
        </p:nvSpPr>
        <p:spPr bwMode="auto">
          <a:xfrm>
            <a:off x="0" y="-15834"/>
            <a:ext cx="43891200" cy="3586348"/>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918CDEF0-5A71-B94A-B466-356595E16341}"/>
              </a:ext>
            </a:extLst>
          </p:cNvPr>
          <p:cNvSpPr/>
          <p:nvPr userDrawn="1"/>
        </p:nvSpPr>
        <p:spPr>
          <a:xfrm>
            <a:off x="304800" y="2390092"/>
            <a:ext cx="43281600" cy="1361483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2512E6E8-0B9B-3041-A7C7-BA669FB7EE01}"/>
              </a:ext>
            </a:extLst>
          </p:cNvPr>
          <p:cNvSpPr>
            <a:spLocks noChangeArrowheads="1"/>
          </p:cNvSpPr>
          <p:nvPr userDrawn="1"/>
        </p:nvSpPr>
        <p:spPr bwMode="auto">
          <a:xfrm>
            <a:off x="0" y="15378545"/>
            <a:ext cx="43891200" cy="1080655"/>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D6060A62-FA39-BF41-A1E4-C78545E70C28}"/>
              </a:ext>
            </a:extLst>
          </p:cNvPr>
          <p:cNvSpPr txBox="1">
            <a:spLocks noChangeArrowheads="1"/>
          </p:cNvSpPr>
          <p:nvPr userDrawn="1"/>
        </p:nvSpPr>
        <p:spPr bwMode="auto">
          <a:xfrm>
            <a:off x="304800" y="1608793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7C50807D-9D44-0B47-9732-9A97627F6A68}"/>
              </a:ext>
            </a:extLst>
          </p:cNvPr>
          <p:cNvSpPr>
            <a:spLocks noChangeArrowheads="1"/>
          </p:cNvSpPr>
          <p:nvPr userDrawn="1"/>
        </p:nvSpPr>
        <p:spPr bwMode="auto">
          <a:xfrm>
            <a:off x="0" y="-15834"/>
            <a:ext cx="43891200" cy="3586348"/>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E2A1CB87-446A-BE4A-BCDE-D71986A5510E}"/>
              </a:ext>
            </a:extLst>
          </p:cNvPr>
          <p:cNvSpPr/>
          <p:nvPr userDrawn="1"/>
        </p:nvSpPr>
        <p:spPr>
          <a:xfrm>
            <a:off x="304800" y="2390092"/>
            <a:ext cx="43281600" cy="1361483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1041440788"/>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3D76E5-DCBD-6244-B585-81F372B100E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2E4068E-EEE3-3645-886D-5E8FA41F395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73F6AF0-0088-ED44-B486-DABD51FED52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29B44E3-B6D7-E648-BE93-D12B63440B76}"/>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D3BD49D9-B444-584E-8347-CE5F268A4C5D}"/>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DB7A2A8A-B973-2B46-B8B8-9E2DD2335317}"/>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9518106E-E4CA-4C41-8C66-0B81D59906F8}"/>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B946559C-C991-A948-8D1A-484B3A237802}"/>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B5CEC706-2631-B441-8991-E501C160032E}"/>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04F91F52-B6F1-D341-B788-DA7316F83238}"/>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701CBEF6-2CFE-2740-AA4B-6387CE654E4D}"/>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50574722-2130-FB43-BBAB-F3A5C3B991CE}"/>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89DAD685-47B8-B44C-A93C-3B04A8604536}"/>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1A766341-ECB4-824D-BE9E-98E94A961F39}"/>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B7A69987-ADE1-194F-82E6-A86E16DBC888}"/>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656931FE-E0E7-CE4C-AD27-9D5DB69FFFC7}"/>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2F5F4344-CC46-9746-BDED-696C6D5ABD1E}"/>
              </a:ext>
            </a:extLst>
          </p:cNvPr>
          <p:cNvSpPr>
            <a:spLocks noGrp="1"/>
          </p:cNvSpPr>
          <p:nvPr>
            <p:ph type="body" sz="quarter" idx="161"/>
          </p:nvPr>
        </p:nvSpPr>
        <p:spPr/>
        <p:txBody>
          <a:bodyPr>
            <a:normAutofit lnSpcReduction="10000"/>
          </a:bodyPr>
          <a:lstStyle/>
          <a:p>
            <a:endParaRPr lang="en-US" sz="3600"/>
          </a:p>
        </p:txBody>
      </p:sp>
      <p:sp>
        <p:nvSpPr>
          <p:cNvPr id="19" name="Text Placeholder 18">
            <a:extLst>
              <a:ext uri="{FF2B5EF4-FFF2-40B4-BE49-F238E27FC236}">
                <a16:creationId xmlns:a16="http://schemas.microsoft.com/office/drawing/2014/main" id="{33C0D04E-F9F4-CA4A-BB6B-8A48B4B8D286}"/>
              </a:ext>
            </a:extLst>
          </p:cNvPr>
          <p:cNvSpPr>
            <a:spLocks noGrp="1"/>
          </p:cNvSpPr>
          <p:nvPr>
            <p:ph type="body" sz="quarter" idx="195"/>
          </p:nvPr>
        </p:nvSpPr>
        <p:spPr/>
        <p:txBody>
          <a:bodyPr>
            <a:normAutofit/>
          </a:bodyPr>
          <a:lstStyle/>
          <a:p>
            <a:endParaRPr lang="en-US" sz="2800"/>
          </a:p>
        </p:txBody>
      </p:sp>
      <p:sp>
        <p:nvSpPr>
          <p:cNvPr id="20" name="Text Placeholder 19">
            <a:extLst>
              <a:ext uri="{FF2B5EF4-FFF2-40B4-BE49-F238E27FC236}">
                <a16:creationId xmlns:a16="http://schemas.microsoft.com/office/drawing/2014/main" id="{D765DA6D-A4D0-1E44-A97B-328D19335F89}"/>
              </a:ext>
            </a:extLst>
          </p:cNvPr>
          <p:cNvSpPr>
            <a:spLocks noGrp="1"/>
          </p:cNvSpPr>
          <p:nvPr>
            <p:ph type="body" sz="quarter" idx="196"/>
          </p:nvPr>
        </p:nvSpPr>
        <p:spPr/>
        <p:txBody>
          <a:bodyPr/>
          <a:lstStyle/>
          <a:p>
            <a:endParaRPr lang="en-US" sz="4800"/>
          </a:p>
        </p:txBody>
      </p:sp>
    </p:spTree>
    <p:extLst>
      <p:ext uri="{BB962C8B-B14F-4D97-AF65-F5344CB8AC3E}">
        <p14:creationId xmlns:p14="http://schemas.microsoft.com/office/powerpoint/2010/main" val="3090654690"/>
      </p:ext>
    </p:extLst>
  </p:cSld>
  <p:clrMapOvr>
    <a:masterClrMapping/>
  </p:clrMapOvr>
</p:sld>
</file>

<file path=ppt/theme/theme1.xml><?xml version="1.0" encoding="utf-8"?>
<a:theme xmlns:a="http://schemas.openxmlformats.org/drawingml/2006/main" name="36x96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PosterPresentations.com-36x96-Template</Template>
  <TotalTime>417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36x96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36x96 PowerPoint Presentation</dc:title>
  <dc:subject>Research poster presentation template </dc:subject>
  <dc:creator>PosterPresentations.com</dc:creator>
  <cp:keywords>36x96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2012-02-06T23:51:39Z</dcterms:created>
  <dcterms:modified xsi:type="dcterms:W3CDTF">2019-08-30T00:28:56Z</dcterms:modified>
  <cp:category>Research poster templates </cp:category>
</cp:coreProperties>
</file>