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4"/>
  </p:notesMasterIdLst>
  <p:sldIdLst>
    <p:sldId id="257" r:id="rId3"/>
  </p:sldIdLst>
  <p:sldSz cx="32918400" cy="192024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408" userDrawn="1">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4694" autoAdjust="0"/>
  </p:normalViewPr>
  <p:slideViewPr>
    <p:cSldViewPr snapToGrid="0" snapToObjects="1" showGuides="1">
      <p:cViewPr varScale="1">
        <p:scale>
          <a:sx n="41" d="100"/>
          <a:sy n="41" d="100"/>
        </p:scale>
        <p:origin x="1528" y="256"/>
      </p:cViewPr>
      <p:guideLst>
        <p:guide orient="horz" pos="1936"/>
        <p:guide orient="horz" pos="168"/>
        <p:guide orient="horz" pos="11760"/>
        <p:guide orient="horz"/>
        <p:guide pos="408"/>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04021828"/>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x72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723043"/>
            <a:ext cx="10193458"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258438"/>
            <a:ext cx="10179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727673"/>
            <a:ext cx="10178651" cy="545148"/>
          </a:xfrm>
          <a:prstGeom prst="rect">
            <a:avLst/>
          </a:prstGeom>
        </p:spPr>
        <p:txBody>
          <a:bodyPr wrap="square" lIns="163258" tIns="163258" rIns="163258" bIns="163258">
            <a:spAutoFit/>
          </a:bodyPr>
          <a:lstStyle>
            <a:lvl1pPr marL="0" indent="0">
              <a:buNone/>
              <a:tabLst/>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258438"/>
            <a:ext cx="10184606"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258438"/>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723043"/>
            <a:ext cx="10182022"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spAutoFit/>
          </a:bodyPr>
          <a:lstStyle>
            <a:lvl1pPr marL="0" indent="0">
              <a:buNone/>
              <a:tabLst/>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273839"/>
            <a:ext cx="24109797" cy="1092924"/>
          </a:xfrm>
          <a:prstGeom prst="rect">
            <a:avLst/>
          </a:prstGeom>
        </p:spPr>
        <p:txBody>
          <a:bodyPr>
            <a:normAutofit/>
          </a:bodyPr>
          <a:lstStyle>
            <a:lvl1pPr marL="0" indent="0" algn="ctr">
              <a:buFontTx/>
              <a:buNone/>
              <a:defRPr sz="6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82346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2x72 template - 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723694"/>
            <a:ext cx="7542610"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283152"/>
            <a:ext cx="7536656" cy="455049"/>
          </a:xfrm>
          <a:prstGeom prst="rect">
            <a:avLst/>
          </a:prstGeom>
          <a:noFill/>
        </p:spPr>
        <p:txBody>
          <a:bodyPr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8825780"/>
            <a:ext cx="7528993"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329105"/>
            <a:ext cx="7537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7" y="3743126"/>
            <a:ext cx="15540037"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3283152"/>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332075"/>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3283152"/>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3747757"/>
            <a:ext cx="7535264"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364237"/>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5018123"/>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31" name="TextBox 30"/>
          <p:cNvSpPr txBox="1"/>
          <p:nvPr userDrawn="1"/>
        </p:nvSpPr>
        <p:spPr>
          <a:xfrm>
            <a:off x="13908505" y="8181474"/>
            <a:ext cx="3224463" cy="307777"/>
          </a:xfrm>
          <a:prstGeom prst="rect">
            <a:avLst/>
          </a:prstGeom>
          <a:noFill/>
        </p:spPr>
        <p:txBody>
          <a:bodyPr wrap="square" rtlCol="0">
            <a:spAutoFit/>
          </a:bodyPr>
          <a:lstStyle/>
          <a:p>
            <a:endParaRPr lang="en-US" sz="1400" dirty="0">
              <a:solidFill>
                <a:schemeClr val="tx1"/>
              </a:solidFill>
              <a:latin typeface="Calibri" panose="020F0502020204030204" pitchFamily="34" charset="0"/>
              <a:cs typeface="Calibri" panose="020F0502020204030204" pitchFamily="34" charset="0"/>
            </a:endParaRPr>
          </a:p>
        </p:txBody>
      </p:sp>
      <p:sp>
        <p:nvSpPr>
          <p:cNvPr id="32" name="Text Placeholder 76">
            <a:extLst>
              <a:ext uri="{FF2B5EF4-FFF2-40B4-BE49-F238E27FC236}">
                <a16:creationId xmlns:a16="http://schemas.microsoft.com/office/drawing/2014/main" id="{8918D44A-4F51-C74B-8C26-A981C10B1906}"/>
              </a:ext>
            </a:extLst>
          </p:cNvPr>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BDB66216-04CF-114C-B8BC-0B32AAD92B77}"/>
              </a:ext>
            </a:extLst>
          </p:cNvPr>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4" name="Text Placeholder 76">
            <a:extLst>
              <a:ext uri="{FF2B5EF4-FFF2-40B4-BE49-F238E27FC236}">
                <a16:creationId xmlns:a16="http://schemas.microsoft.com/office/drawing/2014/main" id="{08E6CC9B-AC5F-344D-935B-53D2D60B2432}"/>
              </a:ext>
            </a:extLst>
          </p:cNvPr>
          <p:cNvSpPr>
            <a:spLocks noGrp="1"/>
          </p:cNvSpPr>
          <p:nvPr>
            <p:ph type="body" sz="quarter" idx="196" hasCustomPrompt="1"/>
          </p:nvPr>
        </p:nvSpPr>
        <p:spPr>
          <a:xfrm>
            <a:off x="4406950" y="273839"/>
            <a:ext cx="24109797" cy="1092924"/>
          </a:xfrm>
          <a:prstGeom prst="rect">
            <a:avLst/>
          </a:prstGeom>
        </p:spPr>
        <p:txBody>
          <a:bodyPr>
            <a:normAutofit/>
          </a:bodyPr>
          <a:lstStyle>
            <a:lvl1pPr marL="0" indent="0" algn="ctr">
              <a:buFontTx/>
              <a:buNone/>
              <a:defRPr sz="6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13748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797184"/>
            <a:ext cx="10193458"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332579"/>
            <a:ext cx="10179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801814"/>
            <a:ext cx="10178651" cy="545148"/>
          </a:xfrm>
          <a:prstGeom prst="rect">
            <a:avLst/>
          </a:prstGeom>
        </p:spPr>
        <p:txBody>
          <a:bodyPr wrap="square" lIns="163258" tIns="163258" rIns="163258" bIns="163258">
            <a:spAutoFit/>
          </a:bodyPr>
          <a:lstStyle>
            <a:lvl1pPr marL="0" indent="0">
              <a:buNone/>
              <a:tabLst/>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332579"/>
            <a:ext cx="10184606"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332579"/>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797184"/>
            <a:ext cx="10182022"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spAutoFit/>
          </a:bodyPr>
          <a:lstStyle>
            <a:lvl1pPr marL="0" indent="0">
              <a:buNone/>
              <a:tabLst/>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31" name="Text Placeholder 76">
            <a:extLst>
              <a:ext uri="{FF2B5EF4-FFF2-40B4-BE49-F238E27FC236}">
                <a16:creationId xmlns:a16="http://schemas.microsoft.com/office/drawing/2014/main" id="{B2E089B3-CDA0-3B48-858D-A3234F5FCCC5}"/>
              </a:ext>
            </a:extLst>
          </p:cNvPr>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34E8CBB4-727A-DD4C-AA0B-4555DBE4C033}"/>
              </a:ext>
            </a:extLst>
          </p:cNvPr>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a:extLst>
              <a:ext uri="{FF2B5EF4-FFF2-40B4-BE49-F238E27FC236}">
                <a16:creationId xmlns:a16="http://schemas.microsoft.com/office/drawing/2014/main" id="{9D9E4A1E-FBE2-1949-80C1-215DAB50794E}"/>
              </a:ext>
            </a:extLst>
          </p:cNvPr>
          <p:cNvSpPr>
            <a:spLocks noGrp="1"/>
          </p:cNvSpPr>
          <p:nvPr>
            <p:ph type="body" sz="quarter" idx="196" hasCustomPrompt="1"/>
          </p:nvPr>
        </p:nvSpPr>
        <p:spPr>
          <a:xfrm>
            <a:off x="4406950" y="273839"/>
            <a:ext cx="24109797" cy="1092924"/>
          </a:xfrm>
          <a:prstGeom prst="rect">
            <a:avLst/>
          </a:prstGeom>
        </p:spPr>
        <p:txBody>
          <a:bodyPr>
            <a:normAutofit/>
          </a:bodyPr>
          <a:lstStyle>
            <a:lvl1pPr marL="0" indent="0" algn="ctr">
              <a:buFontTx/>
              <a:buNone/>
              <a:defRPr sz="6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241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797836"/>
            <a:ext cx="7542610"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357294"/>
            <a:ext cx="7536656" cy="455049"/>
          </a:xfrm>
          <a:prstGeom prst="rect">
            <a:avLst/>
          </a:prstGeom>
          <a:noFill/>
        </p:spPr>
        <p:txBody>
          <a:bodyPr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8825780"/>
            <a:ext cx="7528993"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329105"/>
            <a:ext cx="7537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7" y="3817268"/>
            <a:ext cx="15540037"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3357294"/>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332075"/>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3357294"/>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3821899"/>
            <a:ext cx="7535264"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364237"/>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5018123"/>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31" name="TextBox 30"/>
          <p:cNvSpPr txBox="1"/>
          <p:nvPr userDrawn="1"/>
        </p:nvSpPr>
        <p:spPr>
          <a:xfrm>
            <a:off x="13908505" y="8181474"/>
            <a:ext cx="3224463" cy="307777"/>
          </a:xfrm>
          <a:prstGeom prst="rect">
            <a:avLst/>
          </a:prstGeom>
          <a:noFill/>
        </p:spPr>
        <p:txBody>
          <a:bodyPr wrap="square" rtlCol="0">
            <a:spAutoFit/>
          </a:bodyPr>
          <a:lstStyle/>
          <a:p>
            <a:endParaRPr lang="en-US" sz="1400" dirty="0">
              <a:solidFill>
                <a:schemeClr val="tx1"/>
              </a:solidFill>
              <a:latin typeface="Calibri" panose="020F0502020204030204" pitchFamily="34" charset="0"/>
              <a:cs typeface="Calibri" panose="020F0502020204030204" pitchFamily="34" charset="0"/>
            </a:endParaRPr>
          </a:p>
        </p:txBody>
      </p:sp>
      <p:sp>
        <p:nvSpPr>
          <p:cNvPr id="32" name="Text Placeholder 76">
            <a:extLst>
              <a:ext uri="{FF2B5EF4-FFF2-40B4-BE49-F238E27FC236}">
                <a16:creationId xmlns:a16="http://schemas.microsoft.com/office/drawing/2014/main" id="{92FDFB92-D513-8A43-9534-AA56F9613A97}"/>
              </a:ext>
            </a:extLst>
          </p:cNvPr>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3F23630E-CB3D-0D45-A084-3A43158C3330}"/>
              </a:ext>
            </a:extLst>
          </p:cNvPr>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4" name="Text Placeholder 76">
            <a:extLst>
              <a:ext uri="{FF2B5EF4-FFF2-40B4-BE49-F238E27FC236}">
                <a16:creationId xmlns:a16="http://schemas.microsoft.com/office/drawing/2014/main" id="{205512C9-DA90-DF47-BB4B-8FF842DF41D3}"/>
              </a:ext>
            </a:extLst>
          </p:cNvPr>
          <p:cNvSpPr>
            <a:spLocks noGrp="1"/>
          </p:cNvSpPr>
          <p:nvPr>
            <p:ph type="body" sz="quarter" idx="196" hasCustomPrompt="1"/>
          </p:nvPr>
        </p:nvSpPr>
        <p:spPr>
          <a:xfrm>
            <a:off x="4406950" y="273839"/>
            <a:ext cx="24109797" cy="1092924"/>
          </a:xfrm>
          <a:prstGeom prst="rect">
            <a:avLst/>
          </a:prstGeom>
        </p:spPr>
        <p:txBody>
          <a:bodyPr>
            <a:normAutofit/>
          </a:bodyPr>
          <a:lstStyle>
            <a:lvl1pPr marL="0" indent="0" algn="ctr">
              <a:buFontTx/>
              <a:buNone/>
              <a:defRPr sz="6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47728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96E32169-7BA1-C34F-96AE-62506A05B6A9}"/>
              </a:ext>
            </a:extLst>
          </p:cNvPr>
          <p:cNvSpPr>
            <a:spLocks noChangeArrowheads="1"/>
          </p:cNvSpPr>
          <p:nvPr userDrawn="1"/>
        </p:nvSpPr>
        <p:spPr bwMode="auto">
          <a:xfrm>
            <a:off x="0" y="17983201"/>
            <a:ext cx="32918400" cy="121920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10" name="Text Box 14"/>
          <p:cNvSpPr txBox="1">
            <a:spLocks noChangeArrowheads="1"/>
          </p:cNvSpPr>
          <p:nvPr userDrawn="1"/>
        </p:nvSpPr>
        <p:spPr bwMode="auto">
          <a:xfrm>
            <a:off x="974558" y="18758808"/>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19A8BD1-3B09-6C43-A0B6-DD5E81C7FCDE}"/>
              </a:ext>
            </a:extLst>
          </p:cNvPr>
          <p:cNvGraphicFramePr>
            <a:graphicFrameLocks noGrp="1"/>
          </p:cNvGraphicFramePr>
          <p:nvPr userDrawn="1">
            <p:extLst>
              <p:ext uri="{D42A27DB-BD31-4B8C-83A1-F6EECF244321}">
                <p14:modId xmlns:p14="http://schemas.microsoft.com/office/powerpoint/2010/main" val="890154327"/>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4"/>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5"/>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6E156AD-9D43-7245-8DC9-5A86CEB1BDA8}"/>
              </a:ext>
            </a:extLst>
          </p:cNvPr>
          <p:cNvGraphicFramePr>
            <a:graphicFrameLocks noGrp="1"/>
          </p:cNvGraphicFramePr>
          <p:nvPr userDrawn="1">
            <p:extLst>
              <p:ext uri="{D42A27DB-BD31-4B8C-83A1-F6EECF244321}">
                <p14:modId xmlns:p14="http://schemas.microsoft.com/office/powerpoint/2010/main" val="4282899581"/>
              </p:ext>
            </p:extLst>
          </p:nvPr>
        </p:nvGraphicFramePr>
        <p:xfrm>
          <a:off x="33296358"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8D9D17EE-971A-9D4F-9C4A-D299E1886216}"/>
              </a:ext>
            </a:extLst>
          </p:cNvPr>
          <p:cNvSpPr>
            <a:spLocks noChangeArrowheads="1"/>
          </p:cNvSpPr>
          <p:nvPr userDrawn="1"/>
        </p:nvSpPr>
        <p:spPr bwMode="auto">
          <a:xfrm>
            <a:off x="0" y="-15834"/>
            <a:ext cx="32918400" cy="394764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5626F917-D81D-3946-9DB3-73FD9806CDBC}"/>
              </a:ext>
            </a:extLst>
          </p:cNvPr>
          <p:cNvSpPr/>
          <p:nvPr userDrawn="1"/>
        </p:nvSpPr>
        <p:spPr>
          <a:xfrm>
            <a:off x="348343" y="3048000"/>
            <a:ext cx="32221714" cy="15514607"/>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165304188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51E80207-3BA7-0B45-92EF-FA8BB3F17FAF}"/>
              </a:ext>
            </a:extLst>
          </p:cNvPr>
          <p:cNvSpPr>
            <a:spLocks noChangeArrowheads="1"/>
          </p:cNvSpPr>
          <p:nvPr userDrawn="1"/>
        </p:nvSpPr>
        <p:spPr bwMode="auto">
          <a:xfrm>
            <a:off x="0" y="17983201"/>
            <a:ext cx="32918400" cy="121920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71BA74FF-A7C1-8C44-A165-D76C1CC23224}"/>
              </a:ext>
            </a:extLst>
          </p:cNvPr>
          <p:cNvSpPr txBox="1">
            <a:spLocks noChangeArrowheads="1"/>
          </p:cNvSpPr>
          <p:nvPr userDrawn="1"/>
        </p:nvSpPr>
        <p:spPr bwMode="auto">
          <a:xfrm>
            <a:off x="974558" y="18758808"/>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97EB0558-EAF5-CF48-B702-9B0CF4D007AB}"/>
              </a:ext>
            </a:extLst>
          </p:cNvPr>
          <p:cNvSpPr>
            <a:spLocks noChangeArrowheads="1"/>
          </p:cNvSpPr>
          <p:nvPr userDrawn="1"/>
        </p:nvSpPr>
        <p:spPr bwMode="auto">
          <a:xfrm>
            <a:off x="0" y="-15834"/>
            <a:ext cx="32918400" cy="394764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DBE862BF-AAC4-B847-BAFE-2457B1C7C948}"/>
              </a:ext>
            </a:extLst>
          </p:cNvPr>
          <p:cNvSpPr/>
          <p:nvPr userDrawn="1"/>
        </p:nvSpPr>
        <p:spPr>
          <a:xfrm>
            <a:off x="348343" y="3048000"/>
            <a:ext cx="32221714" cy="15514607"/>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3920703558"/>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60F61-E98B-6142-BBEE-70DF2F498C0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9A62563-52CE-1A4E-9451-2D570C9079D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F407B6B-F178-814B-9391-DF267084CCB9}"/>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9CF4C663-793F-6245-B17B-889E02150EE3}"/>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47E3C167-A073-E448-AE38-0C74C016FA93}"/>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2365EB60-226A-A346-852D-5F3C114A7E8A}"/>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557F8EE2-5594-644E-9854-9FE5DEBDF8E8}"/>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088ECA63-1E1F-AF40-AAF2-51888C468E79}"/>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A71AE753-FA69-C741-A6FD-9E1F8D0FDB74}"/>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FD1C6ED2-E63A-3947-8EDD-691285CF0A18}"/>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F21E072C-D1C4-BF4B-B54C-CD4C90988293}"/>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7D995077-A3CD-3B41-9B7A-B93557467B35}"/>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DF7822AC-1FA3-AD4C-95E7-93EE3F718620}"/>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2D6AE06E-A35B-A649-8973-23B0419617D2}"/>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A89ECEAD-9BE1-5B4F-A823-443135116791}"/>
              </a:ext>
            </a:extLst>
          </p:cNvPr>
          <p:cNvSpPr>
            <a:spLocks noGrp="1"/>
          </p:cNvSpPr>
          <p:nvPr>
            <p:ph type="body" sz="quarter" idx="161"/>
          </p:nvPr>
        </p:nvSpPr>
        <p:spPr/>
        <p:txBody>
          <a:bodyPr/>
          <a:lstStyle/>
          <a:p>
            <a:endParaRPr lang="en-US"/>
          </a:p>
        </p:txBody>
      </p:sp>
      <p:sp>
        <p:nvSpPr>
          <p:cNvPr id="17" name="Text Placeholder 16">
            <a:extLst>
              <a:ext uri="{FF2B5EF4-FFF2-40B4-BE49-F238E27FC236}">
                <a16:creationId xmlns:a16="http://schemas.microsoft.com/office/drawing/2014/main" id="{10ED91D2-C529-0D4F-A398-A42B2D8A79B2}"/>
              </a:ext>
            </a:extLst>
          </p:cNvPr>
          <p:cNvSpPr>
            <a:spLocks noGrp="1"/>
          </p:cNvSpPr>
          <p:nvPr>
            <p:ph type="body" sz="quarter" idx="195"/>
          </p:nvPr>
        </p:nvSpPr>
        <p:spPr/>
        <p:txBody>
          <a:bodyPr>
            <a:normAutofit lnSpcReduction="10000"/>
          </a:bodyPr>
          <a:lstStyle/>
          <a:p>
            <a:endParaRPr lang="en-US"/>
          </a:p>
        </p:txBody>
      </p:sp>
      <p:sp>
        <p:nvSpPr>
          <p:cNvPr id="18" name="Text Placeholder 17">
            <a:extLst>
              <a:ext uri="{FF2B5EF4-FFF2-40B4-BE49-F238E27FC236}">
                <a16:creationId xmlns:a16="http://schemas.microsoft.com/office/drawing/2014/main" id="{B1AF35FD-DCFD-9B44-A5FE-82F0E66E5B60}"/>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1901861793"/>
      </p:ext>
    </p:extLst>
  </p:cSld>
  <p:clrMapOvr>
    <a:masterClrMapping/>
  </p:clrMapOvr>
</p:sld>
</file>

<file path=ppt/theme/theme1.xml><?xml version="1.0" encoding="utf-8"?>
<a:theme xmlns:a="http://schemas.openxmlformats.org/drawingml/2006/main" name="42x72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PosterPresentations.com-42x72-Template</Template>
  <TotalTime>242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42x72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42x72 PowerPoint Presentation</dc:title>
  <dc:subject>Research poster presentation template </dc:subject>
  <dc:creator>PosterPresentations.com </dc:creator>
  <cp:keywords>42x72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39</cp:revision>
  <dcterms:created xsi:type="dcterms:W3CDTF">2012-02-07T00:41:31Z</dcterms:created>
  <dcterms:modified xsi:type="dcterms:W3CDTF">2019-08-29T21:50:50Z</dcterms:modified>
  <cp:category>Research poster templates </cp:category>
</cp:coreProperties>
</file>