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327" autoAdjust="0"/>
  </p:normalViewPr>
  <p:slideViewPr>
    <p:cSldViewPr snapToGrid="0" snapToObjects="1" showGuides="1">
      <p:cViewPr varScale="1">
        <p:scale>
          <a:sx n="20" d="100"/>
          <a:sy n="20" d="100"/>
        </p:scale>
        <p:origin x="3136" y="27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6519568"/>
            <a:ext cx="12458671"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58185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6529270"/>
            <a:ext cx="1244057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58185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58185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6519568"/>
            <a:ext cx="1244469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3474069"/>
            <a:ext cx="29546550" cy="1173480"/>
          </a:xfrm>
          <a:prstGeom prst="rect">
            <a:avLst/>
          </a:prstGeom>
        </p:spPr>
        <p:txBody>
          <a:bodyPr>
            <a:normAutofit/>
          </a:bodyPr>
          <a:lstStyle>
            <a:lvl1pPr marL="0" indent="0" algn="ctr">
              <a:buFontTx/>
              <a:buNone/>
              <a:defRPr sz="5500">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240263"/>
            <a:ext cx="29546550" cy="1197743"/>
          </a:xfrm>
          <a:prstGeom prst="rect">
            <a:avLst/>
          </a:prstGeom>
        </p:spPr>
        <p:txBody>
          <a:bodyPr anchor="t" anchorCtr="1">
            <a:normAutofit/>
          </a:bodyPr>
          <a:lstStyle>
            <a:lvl1pPr marL="0" indent="0" algn="ctr">
              <a:buFontTx/>
              <a:buNone/>
              <a:defRPr sz="8067">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478516"/>
            <a:ext cx="29546550" cy="1697355"/>
          </a:xfrm>
          <a:prstGeom prst="rect">
            <a:avLst/>
          </a:prstGeom>
        </p:spPr>
        <p:txBody>
          <a:bodyPr anchor="t" anchorCtr="1">
            <a:normAutofit/>
          </a:bodyPr>
          <a:lstStyle>
            <a:lvl1pPr marL="0" indent="0" algn="ctr">
              <a:buFontTx/>
              <a:buNone/>
              <a:defRPr sz="10542" b="1">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2475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B79B30FE-4A5C-6C4B-A2F1-838E6D304D1E}"/>
              </a:ext>
            </a:extLst>
          </p:cNvPr>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FD4AB15C-D0EB-9744-B2D1-8930C7D714A0}"/>
              </a:ext>
            </a:extLst>
          </p:cNvPr>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36" name="Text Placeholder 3">
            <a:extLst>
              <a:ext uri="{FF2B5EF4-FFF2-40B4-BE49-F238E27FC236}">
                <a16:creationId xmlns:a16="http://schemas.microsoft.com/office/drawing/2014/main" id="{30BFAF4B-5902-0A4A-9FC4-506F5A90256A}"/>
              </a:ext>
            </a:extLst>
          </p:cNvPr>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37" name="Text Placeholder 5">
            <a:extLst>
              <a:ext uri="{FF2B5EF4-FFF2-40B4-BE49-F238E27FC236}">
                <a16:creationId xmlns:a16="http://schemas.microsoft.com/office/drawing/2014/main" id="{73AF96C7-4822-4F4D-A009-0571CA460130}"/>
              </a:ext>
            </a:extLst>
          </p:cNvPr>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42" name="Text Placeholder 5">
            <a:extLst>
              <a:ext uri="{FF2B5EF4-FFF2-40B4-BE49-F238E27FC236}">
                <a16:creationId xmlns:a16="http://schemas.microsoft.com/office/drawing/2014/main" id="{89849CFA-FA33-B647-9DE6-D1B76BDBD2F3}"/>
              </a:ext>
            </a:extLst>
          </p:cNvPr>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43" name="Text Placeholder 3">
            <a:extLst>
              <a:ext uri="{FF2B5EF4-FFF2-40B4-BE49-F238E27FC236}">
                <a16:creationId xmlns:a16="http://schemas.microsoft.com/office/drawing/2014/main" id="{0B59340C-B20D-DF4C-9FBF-37513F008E26}"/>
              </a:ext>
            </a:extLst>
          </p:cNvPr>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36C6B99F-5F72-324A-BDFB-73ACCD61831F}"/>
              </a:ext>
            </a:extLst>
          </p:cNvPr>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45" name="Text Placeholder 3">
            <a:extLst>
              <a:ext uri="{FF2B5EF4-FFF2-40B4-BE49-F238E27FC236}">
                <a16:creationId xmlns:a16="http://schemas.microsoft.com/office/drawing/2014/main" id="{32D5B2EC-A98E-1D49-B5E8-57B48AC79FF0}"/>
              </a:ext>
            </a:extLst>
          </p:cNvPr>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46" name="Text Placeholder 76">
            <a:extLst>
              <a:ext uri="{FF2B5EF4-FFF2-40B4-BE49-F238E27FC236}">
                <a16:creationId xmlns:a16="http://schemas.microsoft.com/office/drawing/2014/main" id="{8B9C91B9-0BE8-6647-B1AD-86411DC1D63B}"/>
              </a:ext>
            </a:extLst>
          </p:cNvPr>
          <p:cNvSpPr>
            <a:spLocks noGrp="1"/>
          </p:cNvSpPr>
          <p:nvPr>
            <p:ph type="body" sz="quarter" idx="150" hasCustomPrompt="1"/>
          </p:nvPr>
        </p:nvSpPr>
        <p:spPr>
          <a:xfrm>
            <a:off x="5343525" y="3474069"/>
            <a:ext cx="29546550" cy="1173480"/>
          </a:xfrm>
          <a:prstGeom prst="rect">
            <a:avLst/>
          </a:prstGeom>
        </p:spPr>
        <p:txBody>
          <a:bodyPr>
            <a:normAutofit/>
          </a:bodyPr>
          <a:lstStyle>
            <a:lvl1pPr marL="0" indent="0" algn="ctr">
              <a:buFontTx/>
              <a:buNone/>
              <a:defRPr sz="5500">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47" name="Text Placeholder 76">
            <a:extLst>
              <a:ext uri="{FF2B5EF4-FFF2-40B4-BE49-F238E27FC236}">
                <a16:creationId xmlns:a16="http://schemas.microsoft.com/office/drawing/2014/main" id="{B1213813-8125-4E45-A5F3-544538A32D02}"/>
              </a:ext>
            </a:extLst>
          </p:cNvPr>
          <p:cNvSpPr>
            <a:spLocks noGrp="1"/>
          </p:cNvSpPr>
          <p:nvPr>
            <p:ph type="body" sz="quarter" idx="151" hasCustomPrompt="1"/>
          </p:nvPr>
        </p:nvSpPr>
        <p:spPr>
          <a:xfrm>
            <a:off x="5343525" y="2240263"/>
            <a:ext cx="29546550" cy="1197743"/>
          </a:xfrm>
          <a:prstGeom prst="rect">
            <a:avLst/>
          </a:prstGeom>
        </p:spPr>
        <p:txBody>
          <a:bodyPr anchor="t" anchorCtr="1">
            <a:normAutofit/>
          </a:bodyPr>
          <a:lstStyle>
            <a:lvl1pPr marL="0" indent="0" algn="ctr">
              <a:buFontTx/>
              <a:buNone/>
              <a:defRPr sz="8067">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48" name="Text Placeholder 76">
            <a:extLst>
              <a:ext uri="{FF2B5EF4-FFF2-40B4-BE49-F238E27FC236}">
                <a16:creationId xmlns:a16="http://schemas.microsoft.com/office/drawing/2014/main" id="{3FAE813D-BAE2-834C-BFC6-EFE720C2200D}"/>
              </a:ext>
            </a:extLst>
          </p:cNvPr>
          <p:cNvSpPr>
            <a:spLocks noGrp="1"/>
          </p:cNvSpPr>
          <p:nvPr>
            <p:ph type="body" sz="quarter" idx="153" hasCustomPrompt="1"/>
          </p:nvPr>
        </p:nvSpPr>
        <p:spPr>
          <a:xfrm>
            <a:off x="5343525" y="478516"/>
            <a:ext cx="29546550" cy="1697355"/>
          </a:xfrm>
          <a:prstGeom prst="rect">
            <a:avLst/>
          </a:prstGeom>
        </p:spPr>
        <p:txBody>
          <a:bodyPr anchor="t" anchorCtr="1">
            <a:normAutofit/>
          </a:bodyPr>
          <a:lstStyle>
            <a:lvl1pPr marL="0" indent="0" algn="ctr">
              <a:buFontTx/>
              <a:buNone/>
              <a:defRPr sz="10542" b="1">
                <a:solidFill>
                  <a:schemeClr val="bg1"/>
                </a:solidFill>
                <a:latin typeface="Calibri" panose="020F0502020204030204" pitchFamily="34" charset="0"/>
                <a:cs typeface="Calibri" panose="020F050202020403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50" name="Text Placeholder 3">
            <a:extLst>
              <a:ext uri="{FF2B5EF4-FFF2-40B4-BE49-F238E27FC236}">
                <a16:creationId xmlns:a16="http://schemas.microsoft.com/office/drawing/2014/main" id="{6D5C158B-CDFC-474F-A7A2-348E9FCC274B}"/>
              </a:ext>
            </a:extLst>
          </p:cNvPr>
          <p:cNvSpPr>
            <a:spLocks noGrp="1"/>
          </p:cNvSpPr>
          <p:nvPr>
            <p:ph type="body" sz="quarter" idx="10" hasCustomPrompt="1"/>
          </p:nvPr>
        </p:nvSpPr>
        <p:spPr>
          <a:xfrm>
            <a:off x="828837" y="6519568"/>
            <a:ext cx="12458671"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51" name="Text Placeholder 5">
            <a:extLst>
              <a:ext uri="{FF2B5EF4-FFF2-40B4-BE49-F238E27FC236}">
                <a16:creationId xmlns:a16="http://schemas.microsoft.com/office/drawing/2014/main" id="{E9C891E0-78D5-A546-888B-15AA7243EFF9}"/>
              </a:ext>
            </a:extLst>
          </p:cNvPr>
          <p:cNvSpPr>
            <a:spLocks noGrp="1"/>
          </p:cNvSpPr>
          <p:nvPr>
            <p:ph type="body" sz="quarter" idx="11" hasCustomPrompt="1"/>
          </p:nvPr>
        </p:nvSpPr>
        <p:spPr>
          <a:xfrm>
            <a:off x="845477" y="58185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52" name="Text Placeholder 3">
            <a:extLst>
              <a:ext uri="{FF2B5EF4-FFF2-40B4-BE49-F238E27FC236}">
                <a16:creationId xmlns:a16="http://schemas.microsoft.com/office/drawing/2014/main" id="{D08D5C34-DA06-8B40-8CE4-87E9C804035A}"/>
              </a:ext>
            </a:extLst>
          </p:cNvPr>
          <p:cNvSpPr>
            <a:spLocks noGrp="1"/>
          </p:cNvSpPr>
          <p:nvPr>
            <p:ph type="body" sz="quarter" idx="23" hasCustomPrompt="1"/>
          </p:nvPr>
        </p:nvSpPr>
        <p:spPr>
          <a:xfrm>
            <a:off x="13898697" y="6529270"/>
            <a:ext cx="1244057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53" name="Text Placeholder 5">
            <a:extLst>
              <a:ext uri="{FF2B5EF4-FFF2-40B4-BE49-F238E27FC236}">
                <a16:creationId xmlns:a16="http://schemas.microsoft.com/office/drawing/2014/main" id="{92DD4DFD-6B98-0840-9657-9C672CAFC1E9}"/>
              </a:ext>
            </a:extLst>
          </p:cNvPr>
          <p:cNvSpPr>
            <a:spLocks noGrp="1"/>
          </p:cNvSpPr>
          <p:nvPr>
            <p:ph type="body" sz="quarter" idx="24" hasCustomPrompt="1"/>
          </p:nvPr>
        </p:nvSpPr>
        <p:spPr>
          <a:xfrm>
            <a:off x="13892878" y="58185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54" name="Text Placeholder 5">
            <a:extLst>
              <a:ext uri="{FF2B5EF4-FFF2-40B4-BE49-F238E27FC236}">
                <a16:creationId xmlns:a16="http://schemas.microsoft.com/office/drawing/2014/main" id="{BD8D047E-E773-EB49-8949-2C1D047EB0E8}"/>
              </a:ext>
            </a:extLst>
          </p:cNvPr>
          <p:cNvSpPr>
            <a:spLocks noGrp="1"/>
          </p:cNvSpPr>
          <p:nvPr>
            <p:ph type="body" sz="quarter" idx="25" hasCustomPrompt="1"/>
          </p:nvPr>
        </p:nvSpPr>
        <p:spPr>
          <a:xfrm>
            <a:off x="26946097" y="58185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55" name="Text Placeholder 3">
            <a:extLst>
              <a:ext uri="{FF2B5EF4-FFF2-40B4-BE49-F238E27FC236}">
                <a16:creationId xmlns:a16="http://schemas.microsoft.com/office/drawing/2014/main" id="{383F03BB-F25B-8D49-B9BA-3AE22962C707}"/>
              </a:ext>
            </a:extLst>
          </p:cNvPr>
          <p:cNvSpPr>
            <a:spLocks noGrp="1"/>
          </p:cNvSpPr>
          <p:nvPr>
            <p:ph type="body" sz="quarter" idx="26" hasCustomPrompt="1"/>
          </p:nvPr>
        </p:nvSpPr>
        <p:spPr>
          <a:xfrm>
            <a:off x="26946097" y="6519568"/>
            <a:ext cx="12444693" cy="830975"/>
          </a:xfrm>
          <a:prstGeom prst="rect">
            <a:avLst/>
          </a:prstGeom>
        </p:spPr>
        <p:txBody>
          <a:bodyPr wrap="square" lIns="228589" tIns="228589" rIns="228589" bIns="2285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40102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1BDAA33-4FFF-EA42-BEA5-1E370C9E4165}"/>
              </a:ext>
            </a:extLst>
          </p:cNvPr>
          <p:cNvSpPr>
            <a:spLocks noChangeArrowheads="1"/>
          </p:cNvSpPr>
          <p:nvPr userDrawn="1"/>
        </p:nvSpPr>
        <p:spPr bwMode="auto">
          <a:xfrm>
            <a:off x="0" y="38550273"/>
            <a:ext cx="40233600" cy="176319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9F8B912-0B94-D74F-B447-6178CF3CB2C1}"/>
              </a:ext>
            </a:extLst>
          </p:cNvPr>
          <p:cNvGraphicFramePr>
            <a:graphicFrameLocks noGrp="1"/>
          </p:cNvGraphicFramePr>
          <p:nvPr userDrawn="1">
            <p:extLst>
              <p:ext uri="{D42A27DB-BD31-4B8C-83A1-F6EECF244321}">
                <p14:modId xmlns:p14="http://schemas.microsoft.com/office/powerpoint/2010/main" val="4017507244"/>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C8F9CFA3-357D-D444-BD3C-32A860381606}"/>
              </a:ext>
            </a:extLst>
          </p:cNvPr>
          <p:cNvGraphicFramePr>
            <a:graphicFrameLocks noGrp="1"/>
          </p:cNvGraphicFramePr>
          <p:nvPr userDrawn="1">
            <p:extLst>
              <p:ext uri="{D42A27DB-BD31-4B8C-83A1-F6EECF244321}">
                <p14:modId xmlns:p14="http://schemas.microsoft.com/office/powerpoint/2010/main" val="3517573817"/>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929FD44F-BF54-6B4B-B58C-E65797096EDD}"/>
              </a:ext>
            </a:extLst>
          </p:cNvPr>
          <p:cNvSpPr>
            <a:spLocks noChangeArrowheads="1"/>
          </p:cNvSpPr>
          <p:nvPr userDrawn="1"/>
        </p:nvSpPr>
        <p:spPr bwMode="auto">
          <a:xfrm>
            <a:off x="0" y="-867"/>
            <a:ext cx="40233600" cy="665884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BFF8E5F9-1778-B34A-B29D-F1B61D7F396A}"/>
              </a:ext>
            </a:extLst>
          </p:cNvPr>
          <p:cNvSpPr/>
          <p:nvPr userDrawn="1"/>
        </p:nvSpPr>
        <p:spPr>
          <a:xfrm>
            <a:off x="670559" y="5029200"/>
            <a:ext cx="38892483" cy="3408898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5E0E473C-C622-C54E-B517-9E55FAFC6CB2}"/>
              </a:ext>
            </a:extLst>
          </p:cNvPr>
          <p:cNvSpPr>
            <a:spLocks noChangeArrowheads="1"/>
          </p:cNvSpPr>
          <p:nvPr userDrawn="1"/>
        </p:nvSpPr>
        <p:spPr bwMode="auto">
          <a:xfrm>
            <a:off x="0" y="38550273"/>
            <a:ext cx="40233600" cy="176319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F5BD70BB-9855-C94F-8FB2-FC5AB1151206}"/>
              </a:ext>
            </a:extLst>
          </p:cNvPr>
          <p:cNvSpPr txBox="1">
            <a:spLocks noChangeArrowheads="1"/>
          </p:cNvSpPr>
          <p:nvPr userDrawn="1"/>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DD14D476-82BF-DF41-9D1A-6DE725822A2B}"/>
              </a:ext>
            </a:extLst>
          </p:cNvPr>
          <p:cNvSpPr>
            <a:spLocks noChangeArrowheads="1"/>
          </p:cNvSpPr>
          <p:nvPr userDrawn="1"/>
        </p:nvSpPr>
        <p:spPr bwMode="auto">
          <a:xfrm>
            <a:off x="0" y="-867"/>
            <a:ext cx="40233600" cy="665884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5F3FF924-006F-7842-9BA7-D95495B6F697}"/>
              </a:ext>
            </a:extLst>
          </p:cNvPr>
          <p:cNvSpPr/>
          <p:nvPr userDrawn="1"/>
        </p:nvSpPr>
        <p:spPr>
          <a:xfrm>
            <a:off x="670559" y="5029200"/>
            <a:ext cx="38892483" cy="3408898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70223811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699CA-D1D7-9742-B60A-57734D4D283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084912C-EEDA-5848-9BEA-460B418CF9B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DA931D8-A654-9C41-9C9F-56D5F04777AE}"/>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2F6BF198-47A9-6D45-9C18-1894AE178805}"/>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018D4A5F-C765-C242-8E76-AD9BA03405EE}"/>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2FF6F2D-89A8-E745-A4B6-EBE2C8E20E1B}"/>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87252BDA-54A0-DA49-B151-E8F0AAF5DDD5}"/>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B257F4BE-3299-D14F-9C59-5340E76C6616}"/>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37841348-D8C4-F847-B2BE-3888E359011D}"/>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F446BE7-993B-0345-9A29-350E8D1BAD32}"/>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568A7120-4D13-1D43-A322-5D474C89A532}"/>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AC80889B-12AB-8942-B930-12F66619E3C2}"/>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0C456371-9195-0C44-B99F-EF69AB2B7E8E}"/>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D97E1D8-0FEB-FF49-93F5-5C15096847DA}"/>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5A9085C4-D709-6940-9A97-EF742E988EA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CDBA10B-1465-A24B-829B-5A704E38815E}"/>
              </a:ext>
            </a:extLst>
          </p:cNvPr>
          <p:cNvSpPr>
            <a:spLocks noGrp="1"/>
          </p:cNvSpPr>
          <p:nvPr>
            <p:ph type="body" sz="quarter" idx="151"/>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AAD35D3B-F2BE-B644-8A89-F8638440D5D4}"/>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2904167025"/>
      </p:ext>
    </p:extLst>
  </p:cSld>
  <p:clrMapOvr>
    <a:masterClrMapping/>
  </p:clrMapOvr>
</p:sld>
</file>

<file path=ppt/theme/theme1.xml><?xml version="1.0" encoding="utf-8"?>
<a:theme xmlns:a="http://schemas.openxmlformats.org/drawingml/2006/main" name="48x48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 </dc:subject>
  <dc:creator>PosterPresentations.com </dc:creator>
  <cp:keywords>44x44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47</cp:revision>
  <dcterms:created xsi:type="dcterms:W3CDTF">2012-02-09T20:53:12Z</dcterms:created>
  <dcterms:modified xsi:type="dcterms:W3CDTF">2019-08-29T21:49:37Z</dcterms:modified>
  <cp:category>Research poster templates </cp:category>
</cp:coreProperties>
</file>