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7" r:id="rId3"/>
  </p:sldIdLst>
  <p:sldSz cx="43891200" cy="438912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4">
          <p15:clr>
            <a:srgbClr val="A4A3A4"/>
          </p15:clr>
        </p15:guide>
        <p15:guide id="2" orient="horz" pos="384">
          <p15:clr>
            <a:srgbClr val="A4A3A4"/>
          </p15:clr>
        </p15:guide>
        <p15:guide id="3" orient="horz" pos="26880">
          <p15:clr>
            <a:srgbClr val="A4A3A4"/>
          </p15:clr>
        </p15:guide>
        <p15:guide id="4" orient="horz">
          <p15:clr>
            <a:srgbClr val="A4A3A4"/>
          </p15:clr>
        </p15:guide>
        <p15:guide id="5" pos="581">
          <p15:clr>
            <a:srgbClr val="A4A3A4"/>
          </p15:clr>
        </p15:guide>
        <p15:guide id="6" pos="271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2" autoAdjust="0"/>
    <p:restoredTop sz="94830" autoAdjust="0"/>
  </p:normalViewPr>
  <p:slideViewPr>
    <p:cSldViewPr snapToGrid="0" snapToObjects="1" showGuides="1">
      <p:cViewPr varScale="1">
        <p:scale>
          <a:sx n="18" d="100"/>
          <a:sy n="18" d="100"/>
        </p:scale>
        <p:origin x="3368" y="384"/>
      </p:cViewPr>
      <p:guideLst>
        <p:guide orient="horz" pos="4424"/>
        <p:guide orient="horz" pos="384"/>
        <p:guide orient="horz" pos="26880"/>
        <p:guide orient="horz"/>
        <p:guide pos="581"/>
        <p:guide pos="271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48 Template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58339" y="7834424"/>
            <a:ext cx="20713429"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50400" y="19786603"/>
            <a:ext cx="20715677"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58339" y="35073145"/>
            <a:ext cx="20707738"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731850"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3D81FD5C-FFDF-3A44-AB89-E3B728970B96}"/>
              </a:ext>
            </a:extLst>
          </p:cNvPr>
          <p:cNvSpPr>
            <a:spLocks noGrp="1"/>
          </p:cNvSpPr>
          <p:nvPr>
            <p:ph type="body" sz="quarter" idx="150" hasCustomPrompt="1"/>
          </p:nvPr>
        </p:nvSpPr>
        <p:spPr>
          <a:xfrm>
            <a:off x="5829300" y="4270274"/>
            <a:ext cx="32232600" cy="1280160"/>
          </a:xfrm>
          <a:prstGeom prst="rect">
            <a:avLst/>
          </a:prstGeom>
        </p:spPr>
        <p:txBody>
          <a:bodyPr>
            <a:normAutofit/>
          </a:bodyPr>
          <a:lstStyle>
            <a:lvl1pPr marL="0" indent="0" algn="ctr">
              <a:buFontTx/>
              <a:buNone/>
              <a:defRPr sz="6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a:extLst>
              <a:ext uri="{FF2B5EF4-FFF2-40B4-BE49-F238E27FC236}">
                <a16:creationId xmlns:a16="http://schemas.microsoft.com/office/drawing/2014/main" id="{78C6C755-5F55-174B-8973-A9BFB6F46CAB}"/>
              </a:ext>
            </a:extLst>
          </p:cNvPr>
          <p:cNvSpPr>
            <a:spLocks noGrp="1"/>
          </p:cNvSpPr>
          <p:nvPr>
            <p:ph type="body" sz="quarter" idx="151" hasCustomPrompt="1"/>
          </p:nvPr>
        </p:nvSpPr>
        <p:spPr>
          <a:xfrm>
            <a:off x="5829300" y="2586610"/>
            <a:ext cx="32232600" cy="1452462"/>
          </a:xfrm>
          <a:prstGeom prst="rect">
            <a:avLst/>
          </a:prstGeom>
        </p:spPr>
        <p:txBody>
          <a:bodyPr anchor="t" anchorCtr="1">
            <a:normAutofit/>
          </a:bodyPr>
          <a:lstStyle>
            <a:lvl1pPr marL="0" indent="0" algn="ctr">
              <a:buFontTx/>
              <a:buNone/>
              <a:defRPr sz="88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a:extLst>
              <a:ext uri="{FF2B5EF4-FFF2-40B4-BE49-F238E27FC236}">
                <a16:creationId xmlns:a16="http://schemas.microsoft.com/office/drawing/2014/main" id="{D9984D2F-7D38-2748-BAF4-D344A3F4ED8F}"/>
              </a:ext>
            </a:extLst>
          </p:cNvPr>
          <p:cNvSpPr>
            <a:spLocks noGrp="1"/>
          </p:cNvSpPr>
          <p:nvPr>
            <p:ph type="body" sz="quarter" idx="153" hasCustomPrompt="1"/>
          </p:nvPr>
        </p:nvSpPr>
        <p:spPr>
          <a:xfrm>
            <a:off x="5829300" y="584364"/>
            <a:ext cx="32232600" cy="1889896"/>
          </a:xfrm>
          <a:prstGeom prst="rect">
            <a:avLst/>
          </a:prstGeom>
        </p:spPr>
        <p:txBody>
          <a:bodyPr anchor="t" anchorCtr="1">
            <a:normAutofit/>
          </a:bodyPr>
          <a:lstStyle>
            <a:lvl1pPr marL="0" indent="0" algn="ctr">
              <a:buFontTx/>
              <a:buNone/>
              <a:defRPr sz="115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 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7777274"/>
            <a:ext cx="13591277"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7020986"/>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23826027"/>
            <a:ext cx="13592864"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22990632"/>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8176914"/>
            <a:ext cx="13571534"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7431210"/>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7787858"/>
            <a:ext cx="13571534"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5866" y="7020986"/>
            <a:ext cx="13579475"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2" y="7020986"/>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2" y="7777274"/>
            <a:ext cx="13576029"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2" y="22947822"/>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1" y="23704107"/>
            <a:ext cx="13581061"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34784" y="34239202"/>
            <a:ext cx="1361009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34783" y="34995490"/>
            <a:ext cx="13610094"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1" name="TextBox 30"/>
          <p:cNvSpPr txBox="1"/>
          <p:nvPr userDrawn="1"/>
        </p:nvSpPr>
        <p:spPr>
          <a:xfrm>
            <a:off x="9429750" y="11887200"/>
            <a:ext cx="7829550" cy="523220"/>
          </a:xfrm>
          <a:prstGeom prst="rect">
            <a:avLst/>
          </a:prstGeom>
          <a:noFill/>
        </p:spPr>
        <p:txBody>
          <a:bodyPr wrap="square" rtlCol="0">
            <a:spAutoFit/>
          </a:bodyPr>
          <a:lstStyle/>
          <a:p>
            <a:endParaRPr lang="en-US" sz="2800" dirty="0">
              <a:solidFill>
                <a:schemeClr val="tx1"/>
              </a:solidFill>
              <a:latin typeface="Calibri" panose="020F0502020204030204" pitchFamily="34" charset="0"/>
              <a:cs typeface="Calibri" panose="020F0502020204030204" pitchFamily="34" charset="0"/>
            </a:endParaRPr>
          </a:p>
        </p:txBody>
      </p:sp>
      <p:sp>
        <p:nvSpPr>
          <p:cNvPr id="32" name="Text Placeholder 76">
            <a:extLst>
              <a:ext uri="{FF2B5EF4-FFF2-40B4-BE49-F238E27FC236}">
                <a16:creationId xmlns:a16="http://schemas.microsoft.com/office/drawing/2014/main" id="{BC1423D4-AB59-BA4A-9372-A9EAA82EE7DA}"/>
              </a:ext>
            </a:extLst>
          </p:cNvPr>
          <p:cNvSpPr>
            <a:spLocks noGrp="1"/>
          </p:cNvSpPr>
          <p:nvPr>
            <p:ph type="body" sz="quarter" idx="150" hasCustomPrompt="1"/>
          </p:nvPr>
        </p:nvSpPr>
        <p:spPr>
          <a:xfrm>
            <a:off x="5829300" y="4270274"/>
            <a:ext cx="32232600" cy="1280160"/>
          </a:xfrm>
          <a:prstGeom prst="rect">
            <a:avLst/>
          </a:prstGeom>
        </p:spPr>
        <p:txBody>
          <a:bodyPr>
            <a:normAutofit/>
          </a:bodyPr>
          <a:lstStyle>
            <a:lvl1pPr marL="0" indent="0" algn="ctr">
              <a:buFontTx/>
              <a:buNone/>
              <a:defRPr sz="6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a:extLst>
              <a:ext uri="{FF2B5EF4-FFF2-40B4-BE49-F238E27FC236}">
                <a16:creationId xmlns:a16="http://schemas.microsoft.com/office/drawing/2014/main" id="{26082C61-483E-F341-89CD-F20ADB7F5091}"/>
              </a:ext>
            </a:extLst>
          </p:cNvPr>
          <p:cNvSpPr>
            <a:spLocks noGrp="1"/>
          </p:cNvSpPr>
          <p:nvPr>
            <p:ph type="body" sz="quarter" idx="151" hasCustomPrompt="1"/>
          </p:nvPr>
        </p:nvSpPr>
        <p:spPr>
          <a:xfrm>
            <a:off x="5829300" y="2586610"/>
            <a:ext cx="32232600" cy="1452462"/>
          </a:xfrm>
          <a:prstGeom prst="rect">
            <a:avLst/>
          </a:prstGeom>
        </p:spPr>
        <p:txBody>
          <a:bodyPr anchor="t" anchorCtr="1">
            <a:normAutofit/>
          </a:bodyPr>
          <a:lstStyle>
            <a:lvl1pPr marL="0" indent="0" algn="ctr">
              <a:buFontTx/>
              <a:buNone/>
              <a:defRPr sz="88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4" name="Text Placeholder 76">
            <a:extLst>
              <a:ext uri="{FF2B5EF4-FFF2-40B4-BE49-F238E27FC236}">
                <a16:creationId xmlns:a16="http://schemas.microsoft.com/office/drawing/2014/main" id="{F5B9C6BA-71D1-2C43-932D-B21CEA8FC9F2}"/>
              </a:ext>
            </a:extLst>
          </p:cNvPr>
          <p:cNvSpPr>
            <a:spLocks noGrp="1"/>
          </p:cNvSpPr>
          <p:nvPr>
            <p:ph type="body" sz="quarter" idx="153" hasCustomPrompt="1"/>
          </p:nvPr>
        </p:nvSpPr>
        <p:spPr>
          <a:xfrm>
            <a:off x="5829300" y="584364"/>
            <a:ext cx="32232600" cy="1889896"/>
          </a:xfrm>
          <a:prstGeom prst="rect">
            <a:avLst/>
          </a:prstGeom>
        </p:spPr>
        <p:txBody>
          <a:bodyPr anchor="t" anchorCtr="1">
            <a:normAutofit/>
          </a:bodyPr>
          <a:lstStyle>
            <a:lvl1pPr marL="0" indent="0" algn="ctr">
              <a:buFontTx/>
              <a:buNone/>
              <a:defRPr sz="115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01682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58339" y="7834424"/>
            <a:ext cx="20713429"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50400" y="19786603"/>
            <a:ext cx="20715677"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58339" y="35073145"/>
            <a:ext cx="20707738"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731850" cy="892530"/>
          </a:xfrm>
          <a:prstGeom prst="rect">
            <a:avLst/>
          </a:prstGeom>
        </p:spPr>
        <p:txBody>
          <a:bodyPr wrap="square" lIns="228589" tIns="228589" rIns="228589" bIns="228589">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787024F9-4CDD-A54F-B888-825B6994FE57}"/>
              </a:ext>
            </a:extLst>
          </p:cNvPr>
          <p:cNvSpPr>
            <a:spLocks noGrp="1"/>
          </p:cNvSpPr>
          <p:nvPr>
            <p:ph type="body" sz="quarter" idx="150" hasCustomPrompt="1"/>
          </p:nvPr>
        </p:nvSpPr>
        <p:spPr>
          <a:xfrm>
            <a:off x="5829300" y="4270274"/>
            <a:ext cx="32232600" cy="1280160"/>
          </a:xfrm>
          <a:prstGeom prst="rect">
            <a:avLst/>
          </a:prstGeom>
        </p:spPr>
        <p:txBody>
          <a:bodyPr>
            <a:normAutofit/>
          </a:bodyPr>
          <a:lstStyle>
            <a:lvl1pPr marL="0" indent="0" algn="ctr">
              <a:buFontTx/>
              <a:buNone/>
              <a:defRPr sz="6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a:extLst>
              <a:ext uri="{FF2B5EF4-FFF2-40B4-BE49-F238E27FC236}">
                <a16:creationId xmlns:a16="http://schemas.microsoft.com/office/drawing/2014/main" id="{A35CFFCA-2D03-E442-AC5F-13D94EB4C57E}"/>
              </a:ext>
            </a:extLst>
          </p:cNvPr>
          <p:cNvSpPr>
            <a:spLocks noGrp="1"/>
          </p:cNvSpPr>
          <p:nvPr>
            <p:ph type="body" sz="quarter" idx="151" hasCustomPrompt="1"/>
          </p:nvPr>
        </p:nvSpPr>
        <p:spPr>
          <a:xfrm>
            <a:off x="5829300" y="2586610"/>
            <a:ext cx="32232600" cy="1452462"/>
          </a:xfrm>
          <a:prstGeom prst="rect">
            <a:avLst/>
          </a:prstGeom>
        </p:spPr>
        <p:txBody>
          <a:bodyPr anchor="t" anchorCtr="1">
            <a:normAutofit/>
          </a:bodyPr>
          <a:lstStyle>
            <a:lvl1pPr marL="0" indent="0" algn="ctr">
              <a:buFontTx/>
              <a:buNone/>
              <a:defRPr sz="88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a:extLst>
              <a:ext uri="{FF2B5EF4-FFF2-40B4-BE49-F238E27FC236}">
                <a16:creationId xmlns:a16="http://schemas.microsoft.com/office/drawing/2014/main" id="{BE104B79-7064-3945-B863-46FB1407314B}"/>
              </a:ext>
            </a:extLst>
          </p:cNvPr>
          <p:cNvSpPr>
            <a:spLocks noGrp="1"/>
          </p:cNvSpPr>
          <p:nvPr>
            <p:ph type="body" sz="quarter" idx="153" hasCustomPrompt="1"/>
          </p:nvPr>
        </p:nvSpPr>
        <p:spPr>
          <a:xfrm>
            <a:off x="5829300" y="584364"/>
            <a:ext cx="32232600" cy="1889896"/>
          </a:xfrm>
          <a:prstGeom prst="rect">
            <a:avLst/>
          </a:prstGeom>
        </p:spPr>
        <p:txBody>
          <a:bodyPr anchor="t" anchorCtr="1">
            <a:normAutofit/>
          </a:bodyPr>
          <a:lstStyle>
            <a:lvl1pPr marL="0" indent="0" algn="ctr">
              <a:buFontTx/>
              <a:buNone/>
              <a:defRPr sz="115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1371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BCCC26D5-A809-D34A-BE14-CAFDFF4DAA19}"/>
              </a:ext>
            </a:extLst>
          </p:cNvPr>
          <p:cNvSpPr>
            <a:spLocks noChangeArrowheads="1"/>
          </p:cNvSpPr>
          <p:nvPr userDrawn="1"/>
        </p:nvSpPr>
        <p:spPr bwMode="auto">
          <a:xfrm>
            <a:off x="0" y="42207873"/>
            <a:ext cx="43891200"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10" name="Text Box 14"/>
          <p:cNvSpPr txBox="1">
            <a:spLocks noChangeArrowheads="1"/>
          </p:cNvSpPr>
          <p:nvPr/>
        </p:nvSpPr>
        <p:spPr bwMode="auto">
          <a:xfrm>
            <a:off x="1966915" y="43084709"/>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32781442-7559-BF46-8FE2-49ABDA4E6268}"/>
              </a:ext>
            </a:extLst>
          </p:cNvPr>
          <p:cNvGraphicFramePr>
            <a:graphicFrameLocks noGrp="1"/>
          </p:cNvGraphicFramePr>
          <p:nvPr userDrawn="1">
            <p:extLst>
              <p:ext uri="{D42A27DB-BD31-4B8C-83A1-F6EECF244321}">
                <p14:modId xmlns:p14="http://schemas.microsoft.com/office/powerpoint/2010/main" val="3974317415"/>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2BAB0300-DADF-3F4D-9DE1-9BD3CDE5F17B}"/>
              </a:ext>
            </a:extLst>
          </p:cNvPr>
          <p:cNvGraphicFramePr>
            <a:graphicFrameLocks noGrp="1"/>
          </p:cNvGraphicFramePr>
          <p:nvPr userDrawn="1">
            <p:extLst>
              <p:ext uri="{D42A27DB-BD31-4B8C-83A1-F6EECF244321}">
                <p14:modId xmlns:p14="http://schemas.microsoft.com/office/powerpoint/2010/main" val="2352979127"/>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75A37C28-4110-DD42-A806-073E69855437}"/>
              </a:ext>
            </a:extLst>
          </p:cNvPr>
          <p:cNvSpPr>
            <a:spLocks noChangeArrowheads="1"/>
          </p:cNvSpPr>
          <p:nvPr userDrawn="1"/>
        </p:nvSpPr>
        <p:spPr bwMode="auto">
          <a:xfrm>
            <a:off x="0" y="-26080"/>
            <a:ext cx="43891200" cy="6426879"/>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8859D633-C2A2-684A-875B-8540D70300FE}"/>
              </a:ext>
            </a:extLst>
          </p:cNvPr>
          <p:cNvSpPr/>
          <p:nvPr userDrawn="1"/>
        </p:nvSpPr>
        <p:spPr>
          <a:xfrm>
            <a:off x="731517" y="5589153"/>
            <a:ext cx="42428163" cy="37121034"/>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3DB4EDBD-EF17-E747-8601-ECEFDF6B4938}"/>
              </a:ext>
            </a:extLst>
          </p:cNvPr>
          <p:cNvSpPr>
            <a:spLocks noChangeArrowheads="1"/>
          </p:cNvSpPr>
          <p:nvPr userDrawn="1"/>
        </p:nvSpPr>
        <p:spPr bwMode="auto">
          <a:xfrm>
            <a:off x="0" y="42207873"/>
            <a:ext cx="43891200"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AF3C3457-C866-2C4D-B312-7E16C11EA4FD}"/>
              </a:ext>
            </a:extLst>
          </p:cNvPr>
          <p:cNvSpPr txBox="1">
            <a:spLocks noChangeArrowheads="1"/>
          </p:cNvSpPr>
          <p:nvPr userDrawn="1"/>
        </p:nvSpPr>
        <p:spPr bwMode="auto">
          <a:xfrm>
            <a:off x="1966915" y="43084709"/>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34FEBCD1-DE4A-7547-B808-5A5643B7C72D}"/>
              </a:ext>
            </a:extLst>
          </p:cNvPr>
          <p:cNvSpPr>
            <a:spLocks noChangeArrowheads="1"/>
          </p:cNvSpPr>
          <p:nvPr userDrawn="1"/>
        </p:nvSpPr>
        <p:spPr bwMode="auto">
          <a:xfrm>
            <a:off x="0" y="-26080"/>
            <a:ext cx="43891200" cy="6426879"/>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D7D03A03-781E-2C45-A07D-2086390D7220}"/>
              </a:ext>
            </a:extLst>
          </p:cNvPr>
          <p:cNvSpPr/>
          <p:nvPr userDrawn="1"/>
        </p:nvSpPr>
        <p:spPr>
          <a:xfrm>
            <a:off x="731517" y="5589153"/>
            <a:ext cx="42428163" cy="37121034"/>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1952041719"/>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7992E1-2FA9-8148-9AC0-5EC375A1D60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F331A0D-BAEB-A745-A8A3-F9006CFC5A2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FCBBE04-C21F-704A-8A7B-5DA56E13EC3D}"/>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E39841B-1A80-D143-A699-B2BEC05832B6}"/>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9DDE343F-47F8-5547-83EE-CD6D04725AE0}"/>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A318B25A-B46F-1447-855C-74CB441C76B8}"/>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770E4392-754D-264B-BC1F-F432FABBC55E}"/>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CB67E0B0-EB1F-3A46-B25E-0E527DDEF655}"/>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40DD7D15-D224-D744-A80C-48A3CCB601DE}"/>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8AFAC40E-9A44-1C4A-8DFA-51D72F075404}"/>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11A78F4F-39B8-2742-8EF6-02BEDDC70658}"/>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5C8616D7-F999-784B-A2AC-560262138D49}"/>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B73FA346-24D8-C94E-9FF3-F2685ED76E1D}"/>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4142663508"/>
      </p:ext>
    </p:extLst>
  </p:cSld>
  <p:clrMapOvr>
    <a:masterClrMapping/>
  </p:clrMapOvr>
</p:sld>
</file>

<file path=ppt/theme/theme1.xml><?xml version="1.0" encoding="utf-8"?>
<a:theme xmlns:a="http://schemas.openxmlformats.org/drawingml/2006/main" name="48x48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486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48x48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48x48 PowerPoint Presentation</dc:title>
  <dc:subject>Research poster presentation template </dc:subject>
  <dc:creator>PosterPresentations.com</dc:creator>
  <cp:keywords>48x48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44</cp:revision>
  <dcterms:created xsi:type="dcterms:W3CDTF">2012-02-09T20:53:12Z</dcterms:created>
  <dcterms:modified xsi:type="dcterms:W3CDTF">2019-08-29T21:48:23Z</dcterms:modified>
  <cp:category>Research poster templates </cp:category>
</cp:coreProperties>
</file>