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sldIdLst>
    <p:sldId id="260" r:id="rId4"/>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orient="horz" pos="192">
          <p15:clr>
            <a:srgbClr val="A4A3A4"/>
          </p15:clr>
        </p15:guide>
        <p15:guide id="3" orient="horz" pos="1344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78" autoAdjust="0"/>
    <p:restoredTop sz="94858" autoAdjust="0"/>
  </p:normalViewPr>
  <p:slideViewPr>
    <p:cSldViewPr snapToGrid="0" snapToObjects="1" showGuides="1">
      <p:cViewPr varScale="1">
        <p:scale>
          <a:sx n="65" d="100"/>
          <a:sy n="65" d="100"/>
        </p:scale>
        <p:origin x="1752" y="280"/>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8/23/24</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 Columns - 48x72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7513360" cy="461665"/>
          </a:xfrm>
          <a:prstGeom prst="rect">
            <a:avLst/>
          </a:prstGeom>
        </p:spPr>
        <p:txBody>
          <a:bodyPr wrap="square" lIns="91440" tIns="91440" rIns="91440" bIns="91440">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484103"/>
            <a:ext cx="7503326" cy="584775"/>
          </a:xfrm>
          <a:prstGeom prst="rect">
            <a:avLst/>
          </a:prstGeom>
          <a:noFill/>
        </p:spPr>
        <p:txBody>
          <a:bodyPr wrap="square" lIns="91440" tIns="91440" rIns="91440" bIns="91440"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7514237" cy="461665"/>
          </a:xfrm>
          <a:prstGeom prst="rect">
            <a:avLst/>
          </a:prstGeom>
        </p:spPr>
        <p:txBody>
          <a:bodyPr wrap="square" lIns="91440" tIns="91440" rIns="91440" bIns="91440">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68926"/>
            <a:ext cx="7503325" cy="584775"/>
          </a:xfrm>
          <a:prstGeom prst="rect">
            <a:avLst/>
          </a:prstGeom>
          <a:noFill/>
        </p:spPr>
        <p:txBody>
          <a:bodyPr wrap="square" lIns="91440" tIns="91440" rIns="91440" bIns="91440"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6683246" y="4048947"/>
            <a:ext cx="7502446" cy="461665"/>
          </a:xfrm>
          <a:prstGeom prst="rect">
            <a:avLst/>
          </a:prstGeom>
        </p:spPr>
        <p:txBody>
          <a:bodyPr wrap="square" lIns="91440" tIns="91440" rIns="91440" bIns="91440">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6683246" y="3478255"/>
            <a:ext cx="7502446" cy="584775"/>
          </a:xfrm>
          <a:prstGeom prst="rect">
            <a:avLst/>
          </a:prstGeom>
          <a:noFill/>
        </p:spPr>
        <p:txBody>
          <a:bodyPr wrap="square" lIns="91440" tIns="91440" rIns="91440" bIns="91440"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8645526" y="4002937"/>
            <a:ext cx="7502446" cy="461665"/>
          </a:xfrm>
          <a:prstGeom prst="rect">
            <a:avLst/>
          </a:prstGeom>
        </p:spPr>
        <p:txBody>
          <a:bodyPr wrap="square" lIns="91440" tIns="91440" rIns="91440" bIns="91440">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8640763" y="3484103"/>
            <a:ext cx="7506835" cy="584775"/>
          </a:xfrm>
          <a:prstGeom prst="rect">
            <a:avLst/>
          </a:prstGeom>
          <a:noFill/>
        </p:spPr>
        <p:txBody>
          <a:bodyPr wrap="square" lIns="91440" tIns="91440" rIns="91440" bIns="91440"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4721715" y="3478255"/>
            <a:ext cx="7504931" cy="584775"/>
          </a:xfrm>
          <a:prstGeom prst="rect">
            <a:avLst/>
          </a:prstGeom>
          <a:noFill/>
        </p:spPr>
        <p:txBody>
          <a:bodyPr wrap="square" lIns="91440" tIns="91440" rIns="91440" bIns="91440"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21715" y="3997089"/>
            <a:ext cx="7504931" cy="461665"/>
          </a:xfrm>
          <a:prstGeom prst="rect">
            <a:avLst/>
          </a:prstGeom>
        </p:spPr>
        <p:txBody>
          <a:bodyPr wrap="square" lIns="91440" tIns="91440" rIns="91440" bIns="91440">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18932" y="11447521"/>
            <a:ext cx="7504931" cy="584775"/>
          </a:xfrm>
          <a:prstGeom prst="rect">
            <a:avLst/>
          </a:prstGeom>
          <a:noFill/>
        </p:spPr>
        <p:txBody>
          <a:bodyPr wrap="square" lIns="91440" tIns="91440" rIns="91440" bIns="91440"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5159" y="11966354"/>
            <a:ext cx="7507713" cy="461665"/>
          </a:xfrm>
          <a:prstGeom prst="rect">
            <a:avLst/>
          </a:prstGeom>
        </p:spPr>
        <p:txBody>
          <a:bodyPr wrap="square" lIns="91440" tIns="91440" rIns="91440" bIns="91440">
            <a:spAutoFit/>
          </a:bodyPr>
          <a:lstStyle>
            <a:lvl1pPr marL="0" indent="0">
              <a:buNone/>
              <a:tabLst/>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18932" y="17036061"/>
            <a:ext cx="7504931" cy="584775"/>
          </a:xfrm>
          <a:prstGeom prst="rect">
            <a:avLst/>
          </a:prstGeom>
          <a:noFill/>
        </p:spPr>
        <p:txBody>
          <a:bodyPr wrap="square" lIns="91440" tIns="91440" rIns="91440" bIns="91440"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18933" y="17612045"/>
            <a:ext cx="7507713" cy="461665"/>
          </a:xfrm>
          <a:prstGeom prst="rect">
            <a:avLst/>
          </a:prstGeom>
        </p:spPr>
        <p:txBody>
          <a:bodyPr wrap="square" lIns="91440" tIns="91440" rIns="91440" bIns="91440">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278847"/>
            <a:ext cx="24162328" cy="800219"/>
          </a:xfrm>
          <a:prstGeom prst="rect">
            <a:avLst/>
          </a:prstGeom>
        </p:spPr>
        <p:txBody>
          <a:bodyPr lIns="91440" tIns="91440" rIns="91440" bIns="91440">
            <a:spAutoFit/>
          </a:bodyPr>
          <a:lstStyle>
            <a:lvl1pPr marL="0" indent="0" algn="ctr">
              <a:buFontTx/>
              <a:buNone/>
              <a:defRPr sz="4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005071"/>
            <a:ext cx="24162328" cy="677108"/>
          </a:xfrm>
          <a:prstGeom prst="rect">
            <a:avLst/>
          </a:prstGeom>
        </p:spPr>
        <p:txBody>
          <a:bodyPr lIns="91440" tIns="91440" rIns="91440" bIns="91440">
            <a:spAutoFit/>
          </a:bodyPr>
          <a:lstStyle>
            <a:lvl1pPr marL="0" indent="0" algn="ctr">
              <a:buFontTx/>
              <a:buNone/>
              <a:defRPr sz="32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265746"/>
            <a:ext cx="24162328" cy="1107996"/>
          </a:xfrm>
          <a:prstGeom prst="rect">
            <a:avLst/>
          </a:prstGeom>
        </p:spPr>
        <p:txBody>
          <a:bodyPr lIns="91440" tIns="91440" rIns="91440" bIns="91440">
            <a:spAutoFit/>
          </a:bodyPr>
          <a:lstStyle>
            <a:lvl1pPr marL="0" indent="0" algn="ctr">
              <a:buFontTx/>
              <a:buNone/>
              <a:defRPr sz="6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2184" userDrawn="1">
          <p15:clr>
            <a:srgbClr val="FBAE40"/>
          </p15:clr>
        </p15:guide>
        <p15:guide id="2" pos="408" userDrawn="1">
          <p15:clr>
            <a:srgbClr val="FBAE40"/>
          </p15:clr>
        </p15:guide>
        <p15:guide id="3" pos="20313" userDrawn="1">
          <p15:clr>
            <a:srgbClr val="FBAE40"/>
          </p15:clr>
        </p15:guide>
        <p15:guide id="4" pos="5160" userDrawn="1">
          <p15:clr>
            <a:srgbClr val="FBAE40"/>
          </p15:clr>
        </p15:guide>
        <p15:guide id="5" pos="5443" userDrawn="1">
          <p15:clr>
            <a:srgbClr val="FBAE40"/>
          </p15:clr>
        </p15:guide>
        <p15:guide id="6" pos="10215" userDrawn="1">
          <p15:clr>
            <a:srgbClr val="FBAE40"/>
          </p15:clr>
        </p15:guide>
        <p15:guide id="7" pos="10486" userDrawn="1">
          <p15:clr>
            <a:srgbClr val="FBAE40"/>
          </p15:clr>
        </p15:guide>
        <p15:guide id="8" pos="15258" userDrawn="1">
          <p15:clr>
            <a:srgbClr val="FBAE40"/>
          </p15:clr>
        </p15:guide>
        <p15:guide id="9" pos="155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8x72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278847"/>
            <a:ext cx="24162328" cy="634555"/>
          </a:xfrm>
          <a:prstGeom prst="rect">
            <a:avLst/>
          </a:prstGeom>
        </p:spPr>
        <p:txBody>
          <a:bodyPr>
            <a:normAutofit/>
          </a:bodyPr>
          <a:lstStyle>
            <a:lvl1pPr marL="0" indent="0" algn="ctr">
              <a:buFontTx/>
              <a:buNone/>
              <a:defRPr sz="4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005071"/>
            <a:ext cx="24162328" cy="634555"/>
          </a:xfrm>
          <a:prstGeom prst="rect">
            <a:avLst/>
          </a:prstGeom>
        </p:spPr>
        <p:txBody>
          <a:bodyPr>
            <a:noAutofit/>
          </a:bodyPr>
          <a:lstStyle>
            <a:lvl1pPr marL="0" indent="0" algn="ctr">
              <a:buFontTx/>
              <a:buNone/>
              <a:defRPr sz="32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265746"/>
            <a:ext cx="24162328" cy="923306"/>
          </a:xfrm>
          <a:prstGeom prst="rect">
            <a:avLst/>
          </a:prstGeom>
        </p:spPr>
        <p:txBody>
          <a:bodyPr>
            <a:normAutofit/>
          </a:bodyPr>
          <a:lstStyle>
            <a:lvl1pPr marL="0" indent="0" algn="ctr">
              <a:buFontTx/>
              <a:buNone/>
              <a:defRPr sz="6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289086348"/>
      </p:ext>
    </p:extLst>
  </p:cSld>
  <p:clrMapOvr>
    <a:masterClrMapping/>
  </p:clrMapOvr>
  <p:extLst>
    <p:ext uri="{DCECCB84-F9BA-43D5-87BE-67443E8EF086}">
      <p15:sldGuideLst xmlns:p15="http://schemas.microsoft.com/office/powerpoint/2012/main">
        <p15:guide id="1" orient="horz" pos="6912" userDrawn="1">
          <p15:clr>
            <a:srgbClr val="FBAE40"/>
          </p15:clr>
        </p15:guide>
        <p15:guide id="2" pos="10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31" name="Text Placeholder 3">
            <a:extLst>
              <a:ext uri="{FF2B5EF4-FFF2-40B4-BE49-F238E27FC236}">
                <a16:creationId xmlns:a16="http://schemas.microsoft.com/office/drawing/2014/main" id="{7F472C5C-04F8-5148-A2DA-3B2F05DAA50E}"/>
              </a:ext>
            </a:extLst>
          </p:cNvPr>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32" name="Text Placeholder 5">
            <a:extLst>
              <a:ext uri="{FF2B5EF4-FFF2-40B4-BE49-F238E27FC236}">
                <a16:creationId xmlns:a16="http://schemas.microsoft.com/office/drawing/2014/main" id="{64D2E5A5-FC14-864B-BB84-25AC3B8E239E}"/>
              </a:ext>
            </a:extLst>
          </p:cNvPr>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33" name="Text Placeholder 3">
            <a:extLst>
              <a:ext uri="{FF2B5EF4-FFF2-40B4-BE49-F238E27FC236}">
                <a16:creationId xmlns:a16="http://schemas.microsoft.com/office/drawing/2014/main" id="{7F2E746C-849D-0A43-BBB0-A70961CA9734}"/>
              </a:ext>
            </a:extLst>
          </p:cNvPr>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34" name="Text Placeholder 5">
            <a:extLst>
              <a:ext uri="{FF2B5EF4-FFF2-40B4-BE49-F238E27FC236}">
                <a16:creationId xmlns:a16="http://schemas.microsoft.com/office/drawing/2014/main" id="{1C412C82-28A7-954D-A9E4-F905A042679B}"/>
              </a:ext>
            </a:extLst>
          </p:cNvPr>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35" name="Text Placeholder 3">
            <a:extLst>
              <a:ext uri="{FF2B5EF4-FFF2-40B4-BE49-F238E27FC236}">
                <a16:creationId xmlns:a16="http://schemas.microsoft.com/office/drawing/2014/main" id="{A15022E3-5F56-4745-9940-6EBF607B868F}"/>
              </a:ext>
            </a:extLst>
          </p:cNvPr>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36" name="Text Placeholder 5">
            <a:extLst>
              <a:ext uri="{FF2B5EF4-FFF2-40B4-BE49-F238E27FC236}">
                <a16:creationId xmlns:a16="http://schemas.microsoft.com/office/drawing/2014/main" id="{745D3A93-7876-BB42-8D04-9FFFB880CBDE}"/>
              </a:ext>
            </a:extLst>
          </p:cNvPr>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MATERIALS &amp; METHODS</a:t>
            </a:r>
          </a:p>
        </p:txBody>
      </p:sp>
      <p:sp>
        <p:nvSpPr>
          <p:cNvPr id="37" name="Text Placeholder 3">
            <a:extLst>
              <a:ext uri="{FF2B5EF4-FFF2-40B4-BE49-F238E27FC236}">
                <a16:creationId xmlns:a16="http://schemas.microsoft.com/office/drawing/2014/main" id="{30DC5273-B7D3-F94B-8454-49A8CA759756}"/>
              </a:ext>
            </a:extLst>
          </p:cNvPr>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38" name="Text Placeholder 5">
            <a:extLst>
              <a:ext uri="{FF2B5EF4-FFF2-40B4-BE49-F238E27FC236}">
                <a16:creationId xmlns:a16="http://schemas.microsoft.com/office/drawing/2014/main" id="{CE56F36C-7A2F-7844-8CC5-E4009520ED81}"/>
              </a:ext>
            </a:extLst>
          </p:cNvPr>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39" name="Text Placeholder 5">
            <a:extLst>
              <a:ext uri="{FF2B5EF4-FFF2-40B4-BE49-F238E27FC236}">
                <a16:creationId xmlns:a16="http://schemas.microsoft.com/office/drawing/2014/main" id="{E6F49FAB-B12D-244E-AD10-2525616104BD}"/>
              </a:ext>
            </a:extLst>
          </p:cNvPr>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40" name="Text Placeholder 3">
            <a:extLst>
              <a:ext uri="{FF2B5EF4-FFF2-40B4-BE49-F238E27FC236}">
                <a16:creationId xmlns:a16="http://schemas.microsoft.com/office/drawing/2014/main" id="{F8384EE1-9F6E-3943-8806-6D3FB41D8A3A}"/>
              </a:ext>
            </a:extLst>
          </p:cNvPr>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41" name="Text Placeholder 5">
            <a:extLst>
              <a:ext uri="{FF2B5EF4-FFF2-40B4-BE49-F238E27FC236}">
                <a16:creationId xmlns:a16="http://schemas.microsoft.com/office/drawing/2014/main" id="{57160EC1-08A6-B046-AB9C-6C6CD7551ECC}"/>
              </a:ext>
            </a:extLst>
          </p:cNvPr>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42" name="Text Placeholder 3">
            <a:extLst>
              <a:ext uri="{FF2B5EF4-FFF2-40B4-BE49-F238E27FC236}">
                <a16:creationId xmlns:a16="http://schemas.microsoft.com/office/drawing/2014/main" id="{6BEE447A-837B-3E4B-946C-4EC52755C3D9}"/>
              </a:ext>
            </a:extLst>
          </p:cNvPr>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43" name="Text Placeholder 5">
            <a:extLst>
              <a:ext uri="{FF2B5EF4-FFF2-40B4-BE49-F238E27FC236}">
                <a16:creationId xmlns:a16="http://schemas.microsoft.com/office/drawing/2014/main" id="{0D34A769-3D15-C444-88FB-C04926473D95}"/>
              </a:ext>
            </a:extLst>
          </p:cNvPr>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44" name="Text Placeholder 3">
            <a:extLst>
              <a:ext uri="{FF2B5EF4-FFF2-40B4-BE49-F238E27FC236}">
                <a16:creationId xmlns:a16="http://schemas.microsoft.com/office/drawing/2014/main" id="{6ED67F30-C2F2-694E-879A-7893A8EF9BC7}"/>
              </a:ext>
            </a:extLst>
          </p:cNvPr>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45" name="Text Placeholder 76">
            <a:extLst>
              <a:ext uri="{FF2B5EF4-FFF2-40B4-BE49-F238E27FC236}">
                <a16:creationId xmlns:a16="http://schemas.microsoft.com/office/drawing/2014/main" id="{E226FC79-81A9-B84E-AA3C-F7AE8CDE5EC7}"/>
              </a:ext>
            </a:extLst>
          </p:cNvPr>
          <p:cNvSpPr>
            <a:spLocks noGrp="1"/>
          </p:cNvSpPr>
          <p:nvPr>
            <p:ph type="body" sz="quarter" idx="150" hasCustomPrompt="1"/>
          </p:nvPr>
        </p:nvSpPr>
        <p:spPr>
          <a:xfrm>
            <a:off x="4378036" y="1307422"/>
            <a:ext cx="24162328" cy="634555"/>
          </a:xfrm>
          <a:prstGeom prst="rect">
            <a:avLst/>
          </a:prstGeom>
        </p:spPr>
        <p:txBody>
          <a:bodyPr>
            <a:normAutofit/>
          </a:bodyPr>
          <a:lstStyle>
            <a:lvl1pPr marL="0" indent="0" algn="ctr">
              <a:buFontTx/>
              <a:buNone/>
              <a:defRPr sz="4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6" name="Text Placeholder 76">
            <a:extLst>
              <a:ext uri="{FF2B5EF4-FFF2-40B4-BE49-F238E27FC236}">
                <a16:creationId xmlns:a16="http://schemas.microsoft.com/office/drawing/2014/main" id="{4C76F837-AAE7-B54C-8D86-4440DDA27BFF}"/>
              </a:ext>
            </a:extLst>
          </p:cNvPr>
          <p:cNvSpPr>
            <a:spLocks noGrp="1"/>
          </p:cNvSpPr>
          <p:nvPr>
            <p:ph type="body" sz="quarter" idx="184" hasCustomPrompt="1"/>
          </p:nvPr>
        </p:nvSpPr>
        <p:spPr>
          <a:xfrm>
            <a:off x="4378036" y="2033646"/>
            <a:ext cx="24162328" cy="634555"/>
          </a:xfrm>
          <a:prstGeom prst="rect">
            <a:avLst/>
          </a:prstGeom>
        </p:spPr>
        <p:txBody>
          <a:bodyPr>
            <a:noAutofit/>
          </a:bodyPr>
          <a:lstStyle>
            <a:lvl1pPr marL="0" indent="0" algn="ctr">
              <a:buFontTx/>
              <a:buNone/>
              <a:defRPr sz="32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7" name="Text Placeholder 76">
            <a:extLst>
              <a:ext uri="{FF2B5EF4-FFF2-40B4-BE49-F238E27FC236}">
                <a16:creationId xmlns:a16="http://schemas.microsoft.com/office/drawing/2014/main" id="{32D96279-A415-7540-8BE8-98B950612F9F}"/>
              </a:ext>
            </a:extLst>
          </p:cNvPr>
          <p:cNvSpPr>
            <a:spLocks noGrp="1"/>
          </p:cNvSpPr>
          <p:nvPr>
            <p:ph type="body" sz="quarter" idx="185" hasCustomPrompt="1"/>
          </p:nvPr>
        </p:nvSpPr>
        <p:spPr>
          <a:xfrm>
            <a:off x="4378036" y="294321"/>
            <a:ext cx="24162328" cy="923306"/>
          </a:xfrm>
          <a:prstGeom prst="rect">
            <a:avLst/>
          </a:prstGeom>
        </p:spPr>
        <p:txBody>
          <a:bodyPr>
            <a:normAutofit/>
          </a:bodyPr>
          <a:lstStyle>
            <a:lvl1pPr marL="0" indent="0" algn="ctr">
              <a:buFontTx/>
              <a:buNone/>
              <a:defRPr sz="6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5335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33C562B5-C8A7-3D49-81D1-9A8D6FCCD096}"/>
              </a:ext>
            </a:extLst>
          </p:cNvPr>
          <p:cNvSpPr>
            <a:spLocks noChangeArrowheads="1"/>
          </p:cNvSpPr>
          <p:nvPr userDrawn="1"/>
        </p:nvSpPr>
        <p:spPr bwMode="auto">
          <a:xfrm>
            <a:off x="0" y="20631151"/>
            <a:ext cx="32918400" cy="131445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4" name="Text Box 14"/>
          <p:cNvSpPr txBox="1">
            <a:spLocks noChangeArrowheads="1"/>
          </p:cNvSpPr>
          <p:nvPr userDrawn="1"/>
        </p:nvSpPr>
        <p:spPr bwMode="auto">
          <a:xfrm>
            <a:off x="274318" y="214145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D6ADC363-9DE1-CC42-9187-038EEE9EB351}"/>
              </a:ext>
            </a:extLst>
          </p:cNvPr>
          <p:cNvGraphicFramePr>
            <a:graphicFrameLocks noGrp="1"/>
          </p:cNvGraphicFramePr>
          <p:nvPr userDrawn="1">
            <p:extLst>
              <p:ext uri="{D42A27DB-BD31-4B8C-83A1-F6EECF244321}">
                <p14:modId xmlns:p14="http://schemas.microsoft.com/office/powerpoint/2010/main" val="2970334486"/>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BF19A92-AB11-BE40-A60E-D1F9930BEBB6}"/>
              </a:ext>
            </a:extLst>
          </p:cNvPr>
          <p:cNvGraphicFramePr>
            <a:graphicFrameLocks noGrp="1"/>
          </p:cNvGraphicFramePr>
          <p:nvPr userDrawn="1">
            <p:extLst>
              <p:ext uri="{D42A27DB-BD31-4B8C-83A1-F6EECF244321}">
                <p14:modId xmlns:p14="http://schemas.microsoft.com/office/powerpoint/2010/main" val="2259244064"/>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62EBDDEC-CCB5-5648-B395-D67E51B0F598}"/>
              </a:ext>
            </a:extLst>
          </p:cNvPr>
          <p:cNvSpPr>
            <a:spLocks noChangeArrowheads="1"/>
          </p:cNvSpPr>
          <p:nvPr userDrawn="1"/>
        </p:nvSpPr>
        <p:spPr bwMode="auto">
          <a:xfrm>
            <a:off x="0" y="0"/>
            <a:ext cx="32918400" cy="342900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D09FADE0-C6FB-8D4D-A808-333F11CA37B6}"/>
              </a:ext>
            </a:extLst>
          </p:cNvPr>
          <p:cNvSpPr/>
          <p:nvPr userDrawn="1"/>
        </p:nvSpPr>
        <p:spPr>
          <a:xfrm>
            <a:off x="251459" y="2857500"/>
            <a:ext cx="32415482" cy="18309608"/>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33C562B5-C8A7-3D49-81D1-9A8D6FCCD096}"/>
              </a:ext>
            </a:extLst>
          </p:cNvPr>
          <p:cNvSpPr>
            <a:spLocks noChangeArrowheads="1"/>
          </p:cNvSpPr>
          <p:nvPr userDrawn="1"/>
        </p:nvSpPr>
        <p:spPr bwMode="auto">
          <a:xfrm>
            <a:off x="0" y="20631151"/>
            <a:ext cx="32918400" cy="131445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4" name="Text Box 14"/>
          <p:cNvSpPr txBox="1">
            <a:spLocks noChangeArrowheads="1"/>
          </p:cNvSpPr>
          <p:nvPr userDrawn="1"/>
        </p:nvSpPr>
        <p:spPr bwMode="auto">
          <a:xfrm>
            <a:off x="274318" y="214145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D6ADC363-9DE1-CC42-9187-038EEE9EB351}"/>
              </a:ext>
            </a:extLst>
          </p:cNvPr>
          <p:cNvGraphicFramePr>
            <a:graphicFrameLocks noGrp="1"/>
          </p:cNvGraphicFramePr>
          <p:nvPr userDrawn="1">
            <p:extLst>
              <p:ext uri="{D42A27DB-BD31-4B8C-83A1-F6EECF244321}">
                <p14:modId xmlns:p14="http://schemas.microsoft.com/office/powerpoint/2010/main" val="2970334486"/>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BF19A92-AB11-BE40-A60E-D1F9930BEBB6}"/>
              </a:ext>
            </a:extLst>
          </p:cNvPr>
          <p:cNvGraphicFramePr>
            <a:graphicFrameLocks noGrp="1"/>
          </p:cNvGraphicFramePr>
          <p:nvPr userDrawn="1">
            <p:extLst>
              <p:ext uri="{D42A27DB-BD31-4B8C-83A1-F6EECF244321}">
                <p14:modId xmlns:p14="http://schemas.microsoft.com/office/powerpoint/2010/main" val="2259244064"/>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62EBDDEC-CCB5-5648-B395-D67E51B0F598}"/>
              </a:ext>
            </a:extLst>
          </p:cNvPr>
          <p:cNvSpPr>
            <a:spLocks noChangeArrowheads="1"/>
          </p:cNvSpPr>
          <p:nvPr userDrawn="1"/>
        </p:nvSpPr>
        <p:spPr bwMode="auto">
          <a:xfrm>
            <a:off x="0" y="0"/>
            <a:ext cx="32918400" cy="342900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D09FADE0-C6FB-8D4D-A808-333F11CA37B6}"/>
              </a:ext>
            </a:extLst>
          </p:cNvPr>
          <p:cNvSpPr/>
          <p:nvPr userDrawn="1"/>
        </p:nvSpPr>
        <p:spPr>
          <a:xfrm>
            <a:off x="251459" y="2857500"/>
            <a:ext cx="32415482" cy="18309608"/>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276542400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E737A47F-7F16-E843-B35D-A9360E2A3F8C}"/>
              </a:ext>
            </a:extLst>
          </p:cNvPr>
          <p:cNvSpPr>
            <a:spLocks noChangeArrowheads="1"/>
          </p:cNvSpPr>
          <p:nvPr userDrawn="1"/>
        </p:nvSpPr>
        <p:spPr bwMode="auto">
          <a:xfrm>
            <a:off x="0" y="20631151"/>
            <a:ext cx="32918400" cy="131445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CFCBD859-7AFB-F946-9782-A16D7B9AE0FC}"/>
              </a:ext>
            </a:extLst>
          </p:cNvPr>
          <p:cNvSpPr txBox="1">
            <a:spLocks noChangeArrowheads="1"/>
          </p:cNvSpPr>
          <p:nvPr userDrawn="1"/>
        </p:nvSpPr>
        <p:spPr bwMode="auto">
          <a:xfrm>
            <a:off x="274318" y="214145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753E7ACF-B54B-F34C-BA5D-D939B5269895}"/>
              </a:ext>
            </a:extLst>
          </p:cNvPr>
          <p:cNvSpPr>
            <a:spLocks noChangeArrowheads="1"/>
          </p:cNvSpPr>
          <p:nvPr userDrawn="1"/>
        </p:nvSpPr>
        <p:spPr bwMode="auto">
          <a:xfrm>
            <a:off x="0" y="0"/>
            <a:ext cx="32918400" cy="342900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B60B1310-642A-8E44-88BF-981B78B587DA}"/>
              </a:ext>
            </a:extLst>
          </p:cNvPr>
          <p:cNvSpPr/>
          <p:nvPr userDrawn="1"/>
        </p:nvSpPr>
        <p:spPr>
          <a:xfrm>
            <a:off x="274318" y="2857500"/>
            <a:ext cx="32415482" cy="18309608"/>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94776725"/>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69619-5CD0-906B-DD38-318CF02E42C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C2881C8-17D4-F43A-0EBC-8C18A6BE599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40B374B-4DB2-33FC-C95F-9FA9E93F96D1}"/>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82957E8A-00B6-14BA-623D-F2D25FA54D6F}"/>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FE5A923C-DC1B-1295-7CCF-DF20A5B3B52E}"/>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C35613F8-3F25-4D1E-0DD0-1C3E065B7BF7}"/>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4D2B40ED-38F1-7EC7-D1F8-41F2E9F3908C}"/>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7178A621-2D90-1BA3-0DEB-D9B52B751826}"/>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88930AEF-883B-64F2-CD00-327AB2EFD99D}"/>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84452FF3-3DE0-580C-FDDC-9A7046DC0D55}"/>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23F5123E-B790-B3D9-D778-6A9D4906FD2C}"/>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AD4A2765-8263-ABBC-40FA-F7A8D01A40AA}"/>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F13E326A-4DB3-E4FA-87E9-2DBAB01988F4}"/>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642D93DD-B799-5BA5-7AC3-15234259FA2A}"/>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5C425F13-DBEC-BC3F-190E-91E346CF5D40}"/>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88FEFD6D-4D11-2526-4DC8-6877CECDA886}"/>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75CE0597-5059-B0C6-3A27-2CC269B43DB8}"/>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3947052159"/>
      </p:ext>
    </p:extLst>
  </p:cSld>
  <p:clrMapOvr>
    <a:masterClrMapping/>
  </p:clrMapOvr>
</p:sld>
</file>

<file path=ppt/theme/theme1.xml><?xml version="1.0" encoding="utf-8"?>
<a:theme xmlns:a="http://schemas.openxmlformats.org/drawingml/2006/main" name="4 Columns - 48x72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48x72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Template>
  <TotalTime>358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Arial Black</vt:lpstr>
      <vt:lpstr>Calibri</vt:lpstr>
      <vt:lpstr>Trebuchet MS</vt:lpstr>
      <vt:lpstr>4 Columns - 48x72 template</vt:lpstr>
      <vt:lpstr>1_48x72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48x72 PowerPoint Presentation</dc:title>
  <dc:subject>Research poster presentation template </dc:subject>
  <dc:creator>PosterPresentations.com</dc:creator>
  <cp:keywords>48x72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41</cp:revision>
  <dcterms:created xsi:type="dcterms:W3CDTF">2012-02-09T21:09:21Z</dcterms:created>
  <dcterms:modified xsi:type="dcterms:W3CDTF">2024-08-23T16:39:43Z</dcterms:modified>
  <cp:category>Research poster templates </cp:category>
</cp:coreProperties>
</file>