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1" autoAdjust="0"/>
    <p:restoredTop sz="94830" autoAdjust="0"/>
  </p:normalViewPr>
  <p:slideViewPr>
    <p:cSldViewPr snapToGrid="0" snapToObjects="1" showGuides="1">
      <p:cViewPr varScale="1">
        <p:scale>
          <a:sx n="18" d="100"/>
          <a:sy n="18" d="100"/>
        </p:scale>
        <p:origin x="3992" y="384"/>
      </p:cViewPr>
      <p:guideLst>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1CMx122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tx1"/>
                </a:solidFill>
                <a:latin typeface="Calibri" panose="020F0502020204030204" pitchFamily="34" charset="0"/>
                <a:cs typeface="Calibri" panose="020F0502020204030204" pitchFamily="34"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D3F181F1-CC9A-264B-AB49-B13B0928A79C}"/>
              </a:ext>
            </a:extLst>
          </p:cNvPr>
          <p:cNvSpPr>
            <a:spLocks noGrp="1"/>
          </p:cNvSpPr>
          <p:nvPr>
            <p:ph type="body" sz="quarter" idx="150" hasCustomPrompt="1"/>
          </p:nvPr>
        </p:nvSpPr>
        <p:spPr>
          <a:xfrm>
            <a:off x="4446588" y="3926566"/>
            <a:ext cx="23842662" cy="920409"/>
          </a:xfrm>
          <a:prstGeom prst="rect">
            <a:avLst/>
          </a:prstGeom>
        </p:spPr>
        <p:txBody>
          <a:bodyPr>
            <a:normAutofit/>
          </a:bodyPr>
          <a:lstStyle>
            <a:lvl1pPr marL="0" indent="0" algn="ctr">
              <a:buFontTx/>
              <a:buNone/>
              <a:defRPr sz="5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29E9369F-8E2D-3B47-A78A-F1C8DBF4AFEF}"/>
              </a:ext>
            </a:extLst>
          </p:cNvPr>
          <p:cNvSpPr>
            <a:spLocks noGrp="1"/>
          </p:cNvSpPr>
          <p:nvPr>
            <p:ph type="body" sz="quarter" idx="151" hasCustomPrompt="1"/>
          </p:nvPr>
        </p:nvSpPr>
        <p:spPr>
          <a:xfrm>
            <a:off x="4446588" y="2206758"/>
            <a:ext cx="23842662" cy="1624368"/>
          </a:xfrm>
          <a:prstGeom prst="rect">
            <a:avLst/>
          </a:prstGeom>
        </p:spPr>
        <p:txBody>
          <a:bodyPr anchor="t" anchorCtr="1">
            <a:normAutofit/>
          </a:bodyPr>
          <a:lstStyle>
            <a:lvl1pPr marL="0" indent="0" algn="ctr">
              <a:buFontTx/>
              <a:buNone/>
              <a:defRPr sz="80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CFF07EDC-7864-B74A-869F-3F07D5B6A2AF}"/>
              </a:ext>
            </a:extLst>
          </p:cNvPr>
          <p:cNvSpPr>
            <a:spLocks noGrp="1"/>
          </p:cNvSpPr>
          <p:nvPr>
            <p:ph type="body" sz="quarter" idx="153" hasCustomPrompt="1"/>
          </p:nvPr>
        </p:nvSpPr>
        <p:spPr>
          <a:xfrm>
            <a:off x="4446588" y="387733"/>
            <a:ext cx="23842662" cy="1624368"/>
          </a:xfrm>
          <a:prstGeom prst="rect">
            <a:avLst/>
          </a:prstGeom>
        </p:spPr>
        <p:txBody>
          <a:bodyPr anchor="t" anchorCtr="1">
            <a:normAutofit/>
          </a:bodyPr>
          <a:lstStyle>
            <a:lvl1pPr marL="0" indent="0" algn="ctr">
              <a:buFontTx/>
              <a:buNone/>
              <a:defRPr sz="96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47727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3C4449D9-2604-B24D-B6B7-307B89532390}"/>
              </a:ext>
            </a:extLst>
          </p:cNvPr>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1" name="Text Box 14"/>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2664405E-ABA7-3148-BDDE-6FB1855472EA}"/>
              </a:ext>
            </a:extLst>
          </p:cNvPr>
          <p:cNvGraphicFramePr>
            <a:graphicFrameLocks noGrp="1"/>
          </p:cNvGraphicFramePr>
          <p:nvPr userDrawn="1">
            <p:extLst>
              <p:ext uri="{D42A27DB-BD31-4B8C-83A1-F6EECF244321}">
                <p14:modId xmlns:p14="http://schemas.microsoft.com/office/powerpoint/2010/main" val="3530970433"/>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505FAE4-0F67-BD46-8B2D-5C5007A34979}"/>
              </a:ext>
            </a:extLst>
          </p:cNvPr>
          <p:cNvGraphicFramePr>
            <a:graphicFrameLocks noGrp="1"/>
          </p:cNvGraphicFramePr>
          <p:nvPr userDrawn="1">
            <p:extLst>
              <p:ext uri="{D42A27DB-BD31-4B8C-83A1-F6EECF244321}">
                <p14:modId xmlns:p14="http://schemas.microsoft.com/office/powerpoint/2010/main" val="3419275576"/>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22935F92-D9DC-FE47-BB1D-C467EFF7E204}"/>
              </a:ext>
            </a:extLst>
          </p:cNvPr>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5C72AEF-C58E-D146-9060-DB6F96682E8D}"/>
              </a:ext>
            </a:extLst>
          </p:cNvPr>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88415A7-35A2-6C43-8937-2AD98CD00093}"/>
              </a:ext>
            </a:extLst>
          </p:cNvPr>
          <p:cNvSpPr>
            <a:spLocks noChangeArrowheads="1"/>
          </p:cNvSpPr>
          <p:nvPr userDrawn="1"/>
        </p:nvSpPr>
        <p:spPr bwMode="auto">
          <a:xfrm>
            <a:off x="0" y="42207873"/>
            <a:ext cx="32749129" cy="168332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B8A515FA-BD7C-DE44-8476-D7750A64733A}"/>
              </a:ext>
            </a:extLst>
          </p:cNvPr>
          <p:cNvSpPr txBox="1">
            <a:spLocks noChangeArrowheads="1"/>
          </p:cNvSpPr>
          <p:nvPr userDrawn="1"/>
        </p:nvSpPr>
        <p:spPr bwMode="auto">
          <a:xfrm>
            <a:off x="1625371" y="42996689"/>
            <a:ext cx="2413230" cy="343928"/>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20EE2C78-7763-EA4B-B5B5-614C950A0FBB}"/>
              </a:ext>
            </a:extLst>
          </p:cNvPr>
          <p:cNvSpPr>
            <a:spLocks noChangeArrowheads="1"/>
          </p:cNvSpPr>
          <p:nvPr userDrawn="1"/>
        </p:nvSpPr>
        <p:spPr bwMode="auto">
          <a:xfrm>
            <a:off x="0" y="0"/>
            <a:ext cx="32749129" cy="616016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861F7F38-C316-6E44-A8C6-2210FCF5DA4F}"/>
              </a:ext>
            </a:extLst>
          </p:cNvPr>
          <p:cNvSpPr/>
          <p:nvPr userDrawn="1"/>
        </p:nvSpPr>
        <p:spPr>
          <a:xfrm>
            <a:off x="545817" y="5214631"/>
            <a:ext cx="31657494" cy="37442746"/>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133512761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E1FC97-B78B-564E-B192-8EA220D5F83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42F1669-F8AB-4145-BCB3-8827660E947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F704CCC-91CF-0A4B-A2B4-FDAE42EC708E}"/>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4582D8C8-A8C4-0E47-8552-155C19CD1DDE}"/>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83915A59-934C-EF4E-AF3A-E85348F8C441}"/>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C306E5CC-BAA5-DB45-AE85-489224E1F07F}"/>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80CC15DB-9873-A943-A20C-94E040946305}"/>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EC8716F2-0C64-4B42-B299-BF8AAFCA8C75}"/>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8C87C24C-A4DF-F343-A343-682772E41D18}"/>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F691D072-6F2F-D141-8546-4FE511389ACB}"/>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071E25F-6E95-514A-B5D9-DC960723C6E6}"/>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394273F4-2D80-114A-8E32-E6E9A75345C1}"/>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6019759D-0A03-2142-98FD-3042A1CFC92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71565218"/>
      </p:ext>
    </p:extLst>
  </p:cSld>
  <p:clrMapOvr>
    <a:masterClrMapping/>
  </p:clrMapOvr>
</p:sld>
</file>

<file path=ppt/theme/theme1.xml><?xml version="1.0" encoding="utf-8"?>
<a:theme xmlns:a="http://schemas.openxmlformats.org/drawingml/2006/main" name="91CMx122CM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1360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91CMx122CM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91x122cm PowerPoint Presentation</dc:title>
  <dc:subject>Research poster presentation template </dc:subject>
  <dc:creator>PosterPresentations.com</dc:creator>
  <cp:keywords>91x122cm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34</cp:revision>
  <dcterms:created xsi:type="dcterms:W3CDTF">2012-02-10T00:16:25Z</dcterms:created>
  <dcterms:modified xsi:type="dcterms:W3CDTF">2019-08-29T21:08:50Z</dcterms:modified>
  <cp:category>Research poster templates </cp:category>
</cp:coreProperties>
</file>