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4830" autoAdjust="0"/>
  </p:normalViewPr>
  <p:slideViewPr>
    <p:cSldViewPr snapToGrid="0" snapToObjects="1" showGuides="1">
      <p:cViewPr>
        <p:scale>
          <a:sx n="20" d="100"/>
          <a:sy n="20" d="100"/>
        </p:scale>
        <p:origin x="3584" y="0"/>
      </p:cViewPr>
      <p:guideLst>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BBD3F1C8-4CC2-624E-8F59-6969E853DB13}"/>
              </a:ext>
            </a:extLst>
          </p:cNvPr>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4322554D-A9ED-4A4D-A05F-6412CC31D735}"/>
              </a:ext>
            </a:extLst>
          </p:cNvPr>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17" name="Text Placeholder 5">
            <a:extLst>
              <a:ext uri="{FF2B5EF4-FFF2-40B4-BE49-F238E27FC236}">
                <a16:creationId xmlns:a16="http://schemas.microsoft.com/office/drawing/2014/main" id="{FCE8AC1F-1C74-1848-943B-F78419C94E20}"/>
              </a:ext>
            </a:extLst>
          </p:cNvPr>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18" name="Text Placeholder 5">
            <a:extLst>
              <a:ext uri="{FF2B5EF4-FFF2-40B4-BE49-F238E27FC236}">
                <a16:creationId xmlns:a16="http://schemas.microsoft.com/office/drawing/2014/main" id="{46E47686-A924-164D-AA6B-F2A0C3DC6D79}"/>
              </a:ext>
            </a:extLst>
          </p:cNvPr>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19" name="Text Placeholder 3">
            <a:extLst>
              <a:ext uri="{FF2B5EF4-FFF2-40B4-BE49-F238E27FC236}">
                <a16:creationId xmlns:a16="http://schemas.microsoft.com/office/drawing/2014/main" id="{067FDAB4-477B-A64D-BE80-23FE9FE999BC}"/>
              </a:ext>
            </a:extLst>
          </p:cNvPr>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6C43734C-00F4-7F47-94A6-F49E002193D0}"/>
              </a:ext>
            </a:extLst>
          </p:cNvPr>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2" name="Text Placeholder 3">
            <a:extLst>
              <a:ext uri="{FF2B5EF4-FFF2-40B4-BE49-F238E27FC236}">
                <a16:creationId xmlns:a16="http://schemas.microsoft.com/office/drawing/2014/main" id="{94D84829-FA50-BE4B-AE23-F17D64AF0D43}"/>
              </a:ext>
            </a:extLst>
          </p:cNvPr>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C41C5AE8-4432-8A43-BC8E-C1B312F50198}"/>
              </a:ext>
            </a:extLst>
          </p:cNvPr>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24" name="Text Placeholder 3">
            <a:extLst>
              <a:ext uri="{FF2B5EF4-FFF2-40B4-BE49-F238E27FC236}">
                <a16:creationId xmlns:a16="http://schemas.microsoft.com/office/drawing/2014/main" id="{A5777943-5628-9A45-A2AE-8EA6447CC17F}"/>
              </a:ext>
            </a:extLst>
          </p:cNvPr>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4BC96B1C-D253-274D-B4CB-DE79843DB35D}"/>
              </a:ext>
            </a:extLst>
          </p:cNvPr>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7015E2AE-D44B-004D-A871-E4F6FA3F96B4}"/>
              </a:ext>
            </a:extLst>
          </p:cNvPr>
          <p:cNvSpPr>
            <a:spLocks noGrp="1"/>
          </p:cNvSpPr>
          <p:nvPr>
            <p:ph type="body" sz="quarter" idx="150" hasCustomPrompt="1"/>
          </p:nvPr>
        </p:nvSpPr>
        <p:spPr>
          <a:xfrm>
            <a:off x="4090899" y="424803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33" name="Text Placeholder 76">
            <a:extLst>
              <a:ext uri="{FF2B5EF4-FFF2-40B4-BE49-F238E27FC236}">
                <a16:creationId xmlns:a16="http://schemas.microsoft.com/office/drawing/2014/main" id="{6EF858A3-D3E4-F540-AA17-5BC3163D535F}"/>
              </a:ext>
            </a:extLst>
          </p:cNvPr>
          <p:cNvSpPr>
            <a:spLocks noGrp="1"/>
          </p:cNvSpPr>
          <p:nvPr>
            <p:ph type="body" sz="quarter" idx="151" hasCustomPrompt="1"/>
          </p:nvPr>
        </p:nvSpPr>
        <p:spPr>
          <a:xfrm>
            <a:off x="4090899" y="269562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34" name="Text Placeholder 76">
            <a:extLst>
              <a:ext uri="{FF2B5EF4-FFF2-40B4-BE49-F238E27FC236}">
                <a16:creationId xmlns:a16="http://schemas.microsoft.com/office/drawing/2014/main" id="{C7954955-9528-B74A-9DCA-AC1E3A300D42}"/>
              </a:ext>
            </a:extLst>
          </p:cNvPr>
          <p:cNvSpPr>
            <a:spLocks noGrp="1"/>
          </p:cNvSpPr>
          <p:nvPr>
            <p:ph type="body" sz="quarter" idx="153" hasCustomPrompt="1"/>
          </p:nvPr>
        </p:nvSpPr>
        <p:spPr>
          <a:xfrm>
            <a:off x="4090899" y="630100"/>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Calibri" panose="020F0502020204030204" pitchFamily="34" charset="0"/>
                <a:cs typeface="Calibri" panose="020F0502020204030204" pitchFamily="34" charset="0"/>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2" name="Rectangle 36">
            <a:extLst>
              <a:ext uri="{FF2B5EF4-FFF2-40B4-BE49-F238E27FC236}">
                <a16:creationId xmlns:a16="http://schemas.microsoft.com/office/drawing/2014/main" id="{D9784276-81DE-214E-9CD4-738D3CC78416}"/>
              </a:ext>
            </a:extLst>
          </p:cNvPr>
          <p:cNvSpPr>
            <a:spLocks noChangeArrowheads="1"/>
          </p:cNvSpPr>
          <p:nvPr userDrawn="1"/>
        </p:nvSpPr>
        <p:spPr bwMode="auto">
          <a:xfrm>
            <a:off x="0" y="41092727"/>
            <a:ext cx="3027521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13" name="Rectangle 36">
            <a:extLst>
              <a:ext uri="{FF2B5EF4-FFF2-40B4-BE49-F238E27FC236}">
                <a16:creationId xmlns:a16="http://schemas.microsoft.com/office/drawing/2014/main" id="{22526556-56AF-5745-AA3E-4C54738C8E63}"/>
              </a:ext>
            </a:extLst>
          </p:cNvPr>
          <p:cNvSpPr>
            <a:spLocks noChangeArrowheads="1"/>
          </p:cNvSpPr>
          <p:nvPr userDrawn="1"/>
        </p:nvSpPr>
        <p:spPr bwMode="auto">
          <a:xfrm>
            <a:off x="0" y="-18012"/>
            <a:ext cx="30275213" cy="64645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4" name="Rounded Rectangle 13">
            <a:extLst>
              <a:ext uri="{FF2B5EF4-FFF2-40B4-BE49-F238E27FC236}">
                <a16:creationId xmlns:a16="http://schemas.microsoft.com/office/drawing/2014/main" id="{CB7B4038-3AEF-D042-8149-94E411C33069}"/>
              </a:ext>
            </a:extLst>
          </p:cNvPr>
          <p:cNvSpPr/>
          <p:nvPr userDrawn="1"/>
        </p:nvSpPr>
        <p:spPr>
          <a:xfrm>
            <a:off x="298847" y="5899869"/>
            <a:ext cx="29677518" cy="3576925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37C2446F-B1EF-754D-B177-53725A48768F}"/>
              </a:ext>
            </a:extLst>
          </p:cNvPr>
          <p:cNvSpPr>
            <a:spLocks noChangeArrowheads="1"/>
          </p:cNvSpPr>
          <p:nvPr userDrawn="1"/>
        </p:nvSpPr>
        <p:spPr bwMode="auto">
          <a:xfrm>
            <a:off x="0" y="41092727"/>
            <a:ext cx="3027521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98013FD9-E83F-E744-9EA2-DC397D5E9578}"/>
              </a:ext>
            </a:extLst>
          </p:cNvPr>
          <p:cNvSpPr txBox="1">
            <a:spLocks noChangeArrowheads="1"/>
          </p:cNvSpPr>
          <p:nvPr userDrawn="1"/>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BDC36A8D-5F96-4848-B833-82116CB5702E}"/>
              </a:ext>
            </a:extLst>
          </p:cNvPr>
          <p:cNvSpPr>
            <a:spLocks noChangeArrowheads="1"/>
          </p:cNvSpPr>
          <p:nvPr userDrawn="1"/>
        </p:nvSpPr>
        <p:spPr bwMode="auto">
          <a:xfrm>
            <a:off x="0" y="-18012"/>
            <a:ext cx="30275213" cy="64645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13635378-6CB4-3E46-BB48-84C992107B0F}"/>
              </a:ext>
            </a:extLst>
          </p:cNvPr>
          <p:cNvSpPr/>
          <p:nvPr userDrawn="1"/>
        </p:nvSpPr>
        <p:spPr>
          <a:xfrm>
            <a:off x="298847" y="5899869"/>
            <a:ext cx="29677518" cy="3576925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6A945-49E0-9D49-9049-83DDB18CB6FB}"/>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4AAB3D25-6FA8-C547-B8F5-481540D4E0E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D44843D-EF38-AB40-9E7B-1725401E3EE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2F4CC565-DD3A-C041-A251-2D92D0AFD4C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1A7A55C-7860-B64F-BBDB-9A5633D042C9}"/>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9178009E-E659-8741-9470-5849CFE5D5E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6ED4DFF9-83F3-6146-8E85-DEF545A6A065}"/>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CD7F6EFA-3426-B644-883E-C796D12B0F21}"/>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7151225F-019F-0241-BAB1-CDA5FFCE7CFB}"/>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E57E39D8-BF4F-194A-9E6F-A0AF5F5B640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07D84914-5B58-894D-8BF4-9C7EA6434D9B}"/>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162D781A-347E-7D4E-9768-7436FCD24CF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B2B956B-EAD8-E449-8608-B18804CC69C1}"/>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0761538"/>
      </p:ext>
    </p:extLst>
  </p:cSld>
  <p:clrMapOvr>
    <a:masterClrMapping/>
  </p:clrMapOvr>
</p:sld>
</file>

<file path=ppt/theme/theme1.xml><?xml version="1.0" encoding="utf-8"?>
<a:theme xmlns:a="http://schemas.openxmlformats.org/drawingml/2006/main" name="100CMx140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100CMx140CM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2012-02-10T00:21:22Z</dcterms:created>
  <dcterms:modified xsi:type="dcterms:W3CDTF">2019-08-29T21:03:34Z</dcterms:modified>
  <cp:category>Research poster templates </cp:category>
</cp:coreProperties>
</file>