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58" userDrawn="1">
          <p15:clr>
            <a:srgbClr val="A4A3A4"/>
          </p15:clr>
        </p15:guide>
        <p15:guide id="6" pos="180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706" autoAdjust="0"/>
  </p:normalViewPr>
  <p:slideViewPr>
    <p:cSldViewPr snapToGrid="0" snapToObjects="1" showGuides="1">
      <p:cViewPr varScale="1">
        <p:scale>
          <a:sx n="51" d="100"/>
          <a:sy n="51" d="100"/>
        </p:scale>
        <p:origin x="1344" y="248"/>
      </p:cViewPr>
      <p:guideLst>
        <p:guide orient="horz" pos="1659"/>
        <p:guide orient="horz" pos="144"/>
        <p:guide orient="horz" pos="10080"/>
        <p:guide orient="horz"/>
        <p:guide pos="358"/>
        <p:guide pos="180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182430"/>
            <a:ext cx="670454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757716"/>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182430"/>
            <a:ext cx="6699249"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757716"/>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182430"/>
            <a:ext cx="6699249"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757716"/>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75771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182430"/>
            <a:ext cx="669801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413">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560">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4693" b="1">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242064"/>
            <a:ext cx="670454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781121"/>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75606"/>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258415"/>
            <a:ext cx="13813365"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781121"/>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06722"/>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781121"/>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262384"/>
            <a:ext cx="669801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0571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09050"/>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C2936E13-9BED-014D-9FD8-D2F0DD7F8E02}"/>
              </a:ext>
            </a:extLst>
          </p:cNvPr>
          <p:cNvSpPr>
            <a:spLocks noGrp="1"/>
          </p:cNvSpPr>
          <p:nvPr>
            <p:ph type="body" sz="quarter" idx="150" hasCustomPrompt="1"/>
          </p:nvPr>
        </p:nvSpPr>
        <p:spPr>
          <a:xfrm>
            <a:off x="3906520" y="1137804"/>
            <a:ext cx="21447761" cy="598230"/>
          </a:xfrm>
          <a:prstGeom prst="rect">
            <a:avLst/>
          </a:prstGeom>
        </p:spPr>
        <p:txBody>
          <a:bodyPr>
            <a:normAutofit/>
          </a:bodyPr>
          <a:lstStyle>
            <a:lvl1pPr marL="0" indent="0" algn="ctr">
              <a:buFontTx/>
              <a:buNone/>
              <a:defRPr sz="3413">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32" name="Text Placeholder 76">
            <a:extLst>
              <a:ext uri="{FF2B5EF4-FFF2-40B4-BE49-F238E27FC236}">
                <a16:creationId xmlns:a16="http://schemas.microsoft.com/office/drawing/2014/main" id="{1EDE48AC-AD08-4145-B8DF-31EEC7B36616}"/>
              </a:ext>
            </a:extLst>
          </p:cNvPr>
          <p:cNvSpPr>
            <a:spLocks noGrp="1"/>
          </p:cNvSpPr>
          <p:nvPr>
            <p:ph type="body" sz="quarter" idx="184" hasCustomPrompt="1"/>
          </p:nvPr>
        </p:nvSpPr>
        <p:spPr>
          <a:xfrm>
            <a:off x="3906520" y="1736034"/>
            <a:ext cx="21447761" cy="634555"/>
          </a:xfrm>
          <a:prstGeom prst="rect">
            <a:avLst/>
          </a:prstGeom>
        </p:spPr>
        <p:txBody>
          <a:bodyPr>
            <a:normAutofit/>
          </a:bodyPr>
          <a:lstStyle>
            <a:lvl1pPr marL="0" indent="0" algn="ctr">
              <a:buFontTx/>
              <a:buNone/>
              <a:defRPr sz="2560">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33" name="Text Placeholder 76">
            <a:extLst>
              <a:ext uri="{FF2B5EF4-FFF2-40B4-BE49-F238E27FC236}">
                <a16:creationId xmlns:a16="http://schemas.microsoft.com/office/drawing/2014/main" id="{7801B00A-04AF-574C-9547-07EB084B2234}"/>
              </a:ext>
            </a:extLst>
          </p:cNvPr>
          <p:cNvSpPr>
            <a:spLocks noGrp="1"/>
          </p:cNvSpPr>
          <p:nvPr>
            <p:ph type="body" sz="quarter" idx="185" hasCustomPrompt="1"/>
          </p:nvPr>
        </p:nvSpPr>
        <p:spPr>
          <a:xfrm>
            <a:off x="3906520" y="292020"/>
            <a:ext cx="21447761" cy="834414"/>
          </a:xfrm>
          <a:prstGeom prst="rect">
            <a:avLst/>
          </a:prstGeom>
        </p:spPr>
        <p:txBody>
          <a:bodyPr>
            <a:normAutofit/>
          </a:bodyPr>
          <a:lstStyle>
            <a:lvl1pPr marL="0" indent="0" algn="ctr">
              <a:buFontTx/>
              <a:buNone/>
              <a:defRPr sz="4693" b="1">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222186"/>
            <a:ext cx="670454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797472"/>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222186"/>
            <a:ext cx="6699249"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797472"/>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222186"/>
            <a:ext cx="6699249"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797472"/>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797472"/>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222186"/>
            <a:ext cx="669801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8F58CF05-58FD-F842-88AB-51099F130F93}"/>
              </a:ext>
            </a:extLst>
          </p:cNvPr>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413">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31" name="Text Placeholder 76">
            <a:extLst>
              <a:ext uri="{FF2B5EF4-FFF2-40B4-BE49-F238E27FC236}">
                <a16:creationId xmlns:a16="http://schemas.microsoft.com/office/drawing/2014/main" id="{6C58C4AE-C2F1-C54D-9224-55C0A51ED153}"/>
              </a:ext>
            </a:extLst>
          </p:cNvPr>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560">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32" name="Text Placeholder 76">
            <a:extLst>
              <a:ext uri="{FF2B5EF4-FFF2-40B4-BE49-F238E27FC236}">
                <a16:creationId xmlns:a16="http://schemas.microsoft.com/office/drawing/2014/main" id="{6C3E1DDD-251F-C34B-807A-F553784DAC08}"/>
              </a:ext>
            </a:extLst>
          </p:cNvPr>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4693" b="1">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301699"/>
            <a:ext cx="670454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860634"/>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318050"/>
            <a:ext cx="13813365"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860634"/>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860634"/>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322019"/>
            <a:ext cx="6698012"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tx1"/>
                </a:solidFill>
                <a:latin typeface="Calibri" panose="020F0502020204030204" pitchFamily="34" charset="0"/>
                <a:cs typeface="Calibri" panose="020F0502020204030204" pitchFamily="34"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50AC94B8-C1FC-F64B-A4AC-A6753527AC28}"/>
              </a:ext>
            </a:extLst>
          </p:cNvPr>
          <p:cNvSpPr>
            <a:spLocks noGrp="1"/>
          </p:cNvSpPr>
          <p:nvPr>
            <p:ph type="body" sz="quarter" idx="150" hasCustomPrompt="1"/>
          </p:nvPr>
        </p:nvSpPr>
        <p:spPr>
          <a:xfrm>
            <a:off x="3906520" y="1117926"/>
            <a:ext cx="21447761" cy="598230"/>
          </a:xfrm>
          <a:prstGeom prst="rect">
            <a:avLst/>
          </a:prstGeom>
        </p:spPr>
        <p:txBody>
          <a:bodyPr>
            <a:normAutofit/>
          </a:bodyPr>
          <a:lstStyle>
            <a:lvl1pPr marL="0" indent="0" algn="ctr">
              <a:buFontTx/>
              <a:buNone/>
              <a:defRPr sz="3413">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32" name="Text Placeholder 76">
            <a:extLst>
              <a:ext uri="{FF2B5EF4-FFF2-40B4-BE49-F238E27FC236}">
                <a16:creationId xmlns:a16="http://schemas.microsoft.com/office/drawing/2014/main" id="{F6EDC588-E391-C646-B72B-EEC803626E56}"/>
              </a:ext>
            </a:extLst>
          </p:cNvPr>
          <p:cNvSpPr>
            <a:spLocks noGrp="1"/>
          </p:cNvSpPr>
          <p:nvPr>
            <p:ph type="body" sz="quarter" idx="184" hasCustomPrompt="1"/>
          </p:nvPr>
        </p:nvSpPr>
        <p:spPr>
          <a:xfrm>
            <a:off x="3906520" y="1716156"/>
            <a:ext cx="21447761" cy="634555"/>
          </a:xfrm>
          <a:prstGeom prst="rect">
            <a:avLst/>
          </a:prstGeom>
        </p:spPr>
        <p:txBody>
          <a:bodyPr>
            <a:normAutofit/>
          </a:bodyPr>
          <a:lstStyle>
            <a:lvl1pPr marL="0" indent="0" algn="ctr">
              <a:buFontTx/>
              <a:buNone/>
              <a:defRPr sz="2560">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33" name="Text Placeholder 76">
            <a:extLst>
              <a:ext uri="{FF2B5EF4-FFF2-40B4-BE49-F238E27FC236}">
                <a16:creationId xmlns:a16="http://schemas.microsoft.com/office/drawing/2014/main" id="{15C9BEE7-988F-7247-B81C-E26DFA34A7DE}"/>
              </a:ext>
            </a:extLst>
          </p:cNvPr>
          <p:cNvSpPr>
            <a:spLocks noGrp="1"/>
          </p:cNvSpPr>
          <p:nvPr>
            <p:ph type="body" sz="quarter" idx="185" hasCustomPrompt="1"/>
          </p:nvPr>
        </p:nvSpPr>
        <p:spPr>
          <a:xfrm>
            <a:off x="3906520" y="272142"/>
            <a:ext cx="21447761" cy="834414"/>
          </a:xfrm>
          <a:prstGeom prst="rect">
            <a:avLst/>
          </a:prstGeom>
        </p:spPr>
        <p:txBody>
          <a:bodyPr>
            <a:normAutofit/>
          </a:bodyPr>
          <a:lstStyle>
            <a:lvl1pPr marL="0" indent="0" algn="ctr">
              <a:buFontTx/>
              <a:buNone/>
              <a:defRPr sz="4693" b="1">
                <a:solidFill>
                  <a:schemeClr val="bg1"/>
                </a:solidFill>
                <a:latin typeface="Calibri" panose="020F0502020204030204" pitchFamily="34" charset="0"/>
                <a:cs typeface="Calibri" panose="020F0502020204030204" pitchFamily="34" charset="0"/>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13" Type="http://schemas.openxmlformats.org/officeDocument/2006/relationships/image" Target="../media/image8.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hyperlink" Target="https://www.posterpresentations.com/research"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0B9ADF8C-186C-174C-92BC-4C80F596CA52}"/>
              </a:ext>
            </a:extLst>
          </p:cNvPr>
          <p:cNvSpPr>
            <a:spLocks noChangeArrowheads="1"/>
          </p:cNvSpPr>
          <p:nvPr userDrawn="1"/>
        </p:nvSpPr>
        <p:spPr bwMode="auto">
          <a:xfrm>
            <a:off x="-1" y="15127358"/>
            <a:ext cx="29260800" cy="1331843"/>
          </a:xfrm>
          <a:prstGeom prst="rect">
            <a:avLst/>
          </a:prstGeom>
          <a:solidFill>
            <a:schemeClr val="accent1">
              <a:lumMod val="50000"/>
            </a:schemeClr>
          </a:solidFill>
          <a:ln w="9525">
            <a:noFill/>
            <a:miter lim="800000"/>
            <a:headEnd/>
            <a:tailEnd/>
          </a:ln>
          <a:effectLst/>
        </p:spPr>
        <p:txBody>
          <a:bodyPr wrap="none" lIns="277425" tIns="138713" rIns="277425" bIns="138713" anchor="ctr"/>
          <a:lstStyle/>
          <a:p>
            <a:pPr>
              <a:defRPr/>
            </a:pPr>
            <a:endParaRPr lang="en-US" sz="14910" dirty="0"/>
          </a:p>
        </p:txBody>
      </p:sp>
      <p:sp>
        <p:nvSpPr>
          <p:cNvPr id="10" name="Text Box 14"/>
          <p:cNvSpPr txBox="1">
            <a:spLocks noChangeArrowheads="1"/>
          </p:cNvSpPr>
          <p:nvPr/>
        </p:nvSpPr>
        <p:spPr bwMode="auto">
          <a:xfrm>
            <a:off x="292409" y="16094595"/>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6" name="Rectangle 36">
            <a:extLst>
              <a:ext uri="{FF2B5EF4-FFF2-40B4-BE49-F238E27FC236}">
                <a16:creationId xmlns:a16="http://schemas.microsoft.com/office/drawing/2014/main" id="{A4A4BA4F-891E-D147-8F7F-EF67A0E51EFF}"/>
              </a:ext>
            </a:extLst>
          </p:cNvPr>
          <p:cNvSpPr>
            <a:spLocks noChangeArrowheads="1"/>
          </p:cNvSpPr>
          <p:nvPr userDrawn="1"/>
        </p:nvSpPr>
        <p:spPr bwMode="auto">
          <a:xfrm>
            <a:off x="0" y="-23091"/>
            <a:ext cx="29260800" cy="3899352"/>
          </a:xfrm>
          <a:prstGeom prst="rect">
            <a:avLst/>
          </a:prstGeom>
          <a:solidFill>
            <a:schemeClr val="accent1">
              <a:lumMod val="50000"/>
            </a:schemeClr>
          </a:solidFill>
          <a:ln w="9525">
            <a:noFill/>
            <a:miter lim="800000"/>
            <a:headEnd/>
            <a:tailEnd/>
          </a:ln>
          <a:effectLst/>
        </p:spPr>
        <p:txBody>
          <a:bodyPr wrap="none" lIns="277425" tIns="138713" rIns="277425" bIns="138713" anchor="ctr"/>
          <a:lstStyle/>
          <a:p>
            <a:pPr>
              <a:defRPr/>
            </a:pPr>
            <a:endParaRPr lang="en-US" sz="14910" dirty="0"/>
          </a:p>
        </p:txBody>
      </p:sp>
      <p:sp>
        <p:nvSpPr>
          <p:cNvPr id="7" name="Rounded Rectangle 6">
            <a:extLst>
              <a:ext uri="{FF2B5EF4-FFF2-40B4-BE49-F238E27FC236}">
                <a16:creationId xmlns:a16="http://schemas.microsoft.com/office/drawing/2014/main" id="{D8138FC5-8D7C-2840-B2C6-445C79D45CD0}"/>
              </a:ext>
            </a:extLst>
          </p:cNvPr>
          <p:cNvSpPr/>
          <p:nvPr userDrawn="1"/>
        </p:nvSpPr>
        <p:spPr>
          <a:xfrm>
            <a:off x="292410" y="2484784"/>
            <a:ext cx="28675983" cy="134340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10"/>
          </a:p>
        </p:txBody>
      </p:sp>
      <p:graphicFrame>
        <p:nvGraphicFramePr>
          <p:cNvPr id="8" name="Table 7">
            <a:extLst>
              <a:ext uri="{FF2B5EF4-FFF2-40B4-BE49-F238E27FC236}">
                <a16:creationId xmlns:a16="http://schemas.microsoft.com/office/drawing/2014/main" id="{E5667E84-9769-D048-AABC-D4B4E0F524E7}"/>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E06DBD4A-AAAE-1343-BCB6-9BEA133D95DE}"/>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ABE084D9-5FB6-B249-9079-CD4F304A90DD}"/>
              </a:ext>
            </a:extLst>
          </p:cNvPr>
          <p:cNvSpPr>
            <a:spLocks noChangeArrowheads="1"/>
          </p:cNvSpPr>
          <p:nvPr userDrawn="1"/>
        </p:nvSpPr>
        <p:spPr bwMode="auto">
          <a:xfrm>
            <a:off x="-1" y="15127358"/>
            <a:ext cx="29260800" cy="1331843"/>
          </a:xfrm>
          <a:prstGeom prst="rect">
            <a:avLst/>
          </a:prstGeom>
          <a:solidFill>
            <a:schemeClr val="accent1">
              <a:lumMod val="50000"/>
            </a:schemeClr>
          </a:solidFill>
          <a:ln w="9525">
            <a:noFill/>
            <a:miter lim="800000"/>
            <a:headEnd/>
            <a:tailEnd/>
          </a:ln>
          <a:effectLst/>
        </p:spPr>
        <p:txBody>
          <a:bodyPr wrap="none" lIns="277425" tIns="138713" rIns="277425" bIns="138713" anchor="ctr"/>
          <a:lstStyle/>
          <a:p>
            <a:pPr>
              <a:defRPr/>
            </a:pPr>
            <a:endParaRPr lang="en-US" sz="14910" dirty="0"/>
          </a:p>
        </p:txBody>
      </p:sp>
      <p:sp>
        <p:nvSpPr>
          <p:cNvPr id="4" name="Text Box 14">
            <a:extLst>
              <a:ext uri="{FF2B5EF4-FFF2-40B4-BE49-F238E27FC236}">
                <a16:creationId xmlns:a16="http://schemas.microsoft.com/office/drawing/2014/main" id="{2D69EB9E-052D-F044-BC68-D98BF6828FA6}"/>
              </a:ext>
            </a:extLst>
          </p:cNvPr>
          <p:cNvSpPr txBox="1">
            <a:spLocks noChangeArrowheads="1"/>
          </p:cNvSpPr>
          <p:nvPr userDrawn="1"/>
        </p:nvSpPr>
        <p:spPr bwMode="auto">
          <a:xfrm>
            <a:off x="292409" y="16094595"/>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2366F17F-9632-E54C-BECB-05A6A8BE1C52}"/>
              </a:ext>
            </a:extLst>
          </p:cNvPr>
          <p:cNvSpPr>
            <a:spLocks noChangeArrowheads="1"/>
          </p:cNvSpPr>
          <p:nvPr userDrawn="1"/>
        </p:nvSpPr>
        <p:spPr bwMode="auto">
          <a:xfrm>
            <a:off x="0" y="-23091"/>
            <a:ext cx="29260800" cy="3899352"/>
          </a:xfrm>
          <a:prstGeom prst="rect">
            <a:avLst/>
          </a:prstGeom>
          <a:solidFill>
            <a:schemeClr val="accent1">
              <a:lumMod val="50000"/>
            </a:schemeClr>
          </a:solidFill>
          <a:ln w="9525">
            <a:noFill/>
            <a:miter lim="800000"/>
            <a:headEnd/>
            <a:tailEnd/>
          </a:ln>
          <a:effectLst/>
        </p:spPr>
        <p:txBody>
          <a:bodyPr wrap="none" lIns="277425" tIns="138713" rIns="277425" bIns="138713" anchor="ctr"/>
          <a:lstStyle/>
          <a:p>
            <a:pPr>
              <a:defRPr/>
            </a:pPr>
            <a:endParaRPr lang="en-US" sz="14910" dirty="0"/>
          </a:p>
        </p:txBody>
      </p:sp>
      <p:sp>
        <p:nvSpPr>
          <p:cNvPr id="6" name="Rounded Rectangle 5">
            <a:extLst>
              <a:ext uri="{FF2B5EF4-FFF2-40B4-BE49-F238E27FC236}">
                <a16:creationId xmlns:a16="http://schemas.microsoft.com/office/drawing/2014/main" id="{71FA7A4C-1F75-414D-A3C9-45F8308982ED}"/>
              </a:ext>
            </a:extLst>
          </p:cNvPr>
          <p:cNvSpPr/>
          <p:nvPr userDrawn="1"/>
        </p:nvSpPr>
        <p:spPr>
          <a:xfrm>
            <a:off x="292410" y="2484784"/>
            <a:ext cx="28675983" cy="134340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910"/>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35E88B-C582-7B48-B8C8-E06A09591A38}"/>
              </a:ext>
            </a:extLst>
          </p:cNvPr>
          <p:cNvSpPr>
            <a:spLocks noGrp="1"/>
          </p:cNvSpPr>
          <p:nvPr>
            <p:ph type="body" sz="quarter" idx="10"/>
          </p:nvPr>
        </p:nvSpPr>
        <p:spPr/>
        <p:txBody>
          <a:bodyPr/>
          <a:lstStyle/>
          <a:p>
            <a:endParaRPr lang="en-US">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4FC464CD-9CD5-0C44-B0DA-7D72ADC1C801}"/>
              </a:ext>
            </a:extLst>
          </p:cNvPr>
          <p:cNvSpPr>
            <a:spLocks noGrp="1"/>
          </p:cNvSpPr>
          <p:nvPr>
            <p:ph type="body" sz="quarter" idx="11"/>
          </p:nvPr>
        </p:nvSpPr>
        <p:spPr/>
        <p:txBody>
          <a:bodyPr/>
          <a:lstStyle/>
          <a:p>
            <a:endParaRPr lang="en-US">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49656F8B-235B-8B4C-801F-88103EEA1428}"/>
              </a:ext>
            </a:extLst>
          </p:cNvPr>
          <p:cNvSpPr>
            <a:spLocks noGrp="1"/>
          </p:cNvSpPr>
          <p:nvPr>
            <p:ph type="body" sz="quarter" idx="19"/>
          </p:nvPr>
        </p:nvSpPr>
        <p:spPr/>
        <p:txBody>
          <a:bodyPr/>
          <a:lstStyle/>
          <a:p>
            <a:endParaRPr lang="en-US">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E079C153-2356-8A41-9571-F057A61C5A68}"/>
              </a:ext>
            </a:extLst>
          </p:cNvPr>
          <p:cNvSpPr>
            <a:spLocks noGrp="1"/>
          </p:cNvSpPr>
          <p:nvPr>
            <p:ph type="body" sz="quarter" idx="20"/>
          </p:nvPr>
        </p:nvSpPr>
        <p:spPr/>
        <p:txBody>
          <a:bodyPr/>
          <a:lstStyle/>
          <a:p>
            <a:endParaRPr lang="en-US">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4CBAB54E-5EEE-564E-B8C6-4A57067AC91B}"/>
              </a:ext>
            </a:extLst>
          </p:cNvPr>
          <p:cNvSpPr>
            <a:spLocks noGrp="1"/>
          </p:cNvSpPr>
          <p:nvPr>
            <p:ph type="body" sz="quarter" idx="21"/>
          </p:nvPr>
        </p:nvSpPr>
        <p:spPr/>
        <p:txBody>
          <a:bodyPr/>
          <a:lstStyle/>
          <a:p>
            <a:endParaRPr lang="en-US">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023778EB-3C7F-A34E-BCA5-A63A37233BE2}"/>
              </a:ext>
            </a:extLst>
          </p:cNvPr>
          <p:cNvSpPr>
            <a:spLocks noGrp="1"/>
          </p:cNvSpPr>
          <p:nvPr>
            <p:ph type="body" sz="quarter" idx="22"/>
          </p:nvPr>
        </p:nvSpPr>
        <p:spPr/>
        <p:txBody>
          <a:bodyPr/>
          <a:lstStyle/>
          <a:p>
            <a:endParaRPr lang="en-US">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B23EFC28-1F0E-A14A-AF90-BA267B4254DE}"/>
              </a:ext>
            </a:extLst>
          </p:cNvPr>
          <p:cNvSpPr>
            <a:spLocks noGrp="1"/>
          </p:cNvSpPr>
          <p:nvPr>
            <p:ph type="body" sz="quarter" idx="23"/>
          </p:nvPr>
        </p:nvSpPr>
        <p:spPr/>
        <p:txBody>
          <a:bodyPr/>
          <a:lstStyle/>
          <a:p>
            <a:endParaRPr lang="en-US">
              <a:latin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EF806257-4E45-D344-A7E5-B0F221EA30AC}"/>
              </a:ext>
            </a:extLst>
          </p:cNvPr>
          <p:cNvSpPr>
            <a:spLocks noGrp="1"/>
          </p:cNvSpPr>
          <p:nvPr>
            <p:ph type="body" sz="quarter" idx="24"/>
          </p:nvPr>
        </p:nvSpPr>
        <p:spPr/>
        <p:txBody>
          <a:bodyPr/>
          <a:lstStyle/>
          <a:p>
            <a:endParaRPr lang="en-US">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CAF97BC9-8897-EE4D-813D-383158E00527}"/>
              </a:ext>
            </a:extLst>
          </p:cNvPr>
          <p:cNvSpPr>
            <a:spLocks noGrp="1"/>
          </p:cNvSpPr>
          <p:nvPr>
            <p:ph type="body" sz="quarter" idx="25"/>
          </p:nvPr>
        </p:nvSpPr>
        <p:spPr/>
        <p:txBody>
          <a:bodyPr/>
          <a:lstStyle/>
          <a:p>
            <a:endParaRPr lang="en-US">
              <a:latin typeface="Calibri" panose="020F0502020204030204" pitchFamily="34" charset="0"/>
              <a:cs typeface="Calibri" panose="020F0502020204030204" pitchFamily="34" charset="0"/>
            </a:endParaRPr>
          </a:p>
        </p:txBody>
      </p:sp>
      <p:sp>
        <p:nvSpPr>
          <p:cNvPr id="11" name="Text Placeholder 10">
            <a:extLst>
              <a:ext uri="{FF2B5EF4-FFF2-40B4-BE49-F238E27FC236}">
                <a16:creationId xmlns:a16="http://schemas.microsoft.com/office/drawing/2014/main" id="{0BB3A7A5-68EE-9D49-8EB1-7FAFD8C650E3}"/>
              </a:ext>
            </a:extLst>
          </p:cNvPr>
          <p:cNvSpPr>
            <a:spLocks noGrp="1"/>
          </p:cNvSpPr>
          <p:nvPr>
            <p:ph type="body" sz="quarter" idx="26"/>
          </p:nvPr>
        </p:nvSpPr>
        <p:spPr/>
        <p:txBody>
          <a:bodyPr/>
          <a:lstStyle/>
          <a:p>
            <a:endParaRPr lang="en-US">
              <a:latin typeface="Calibri" panose="020F0502020204030204" pitchFamily="34" charset="0"/>
              <a:cs typeface="Calibri" panose="020F0502020204030204" pitchFamily="34" charset="0"/>
            </a:endParaRPr>
          </a:p>
        </p:txBody>
      </p:sp>
      <p:sp>
        <p:nvSpPr>
          <p:cNvPr id="12" name="Text Placeholder 11">
            <a:extLst>
              <a:ext uri="{FF2B5EF4-FFF2-40B4-BE49-F238E27FC236}">
                <a16:creationId xmlns:a16="http://schemas.microsoft.com/office/drawing/2014/main" id="{619576A6-C8A8-3D49-B230-832D8B28109F}"/>
              </a:ext>
            </a:extLst>
          </p:cNvPr>
          <p:cNvSpPr>
            <a:spLocks noGrp="1"/>
          </p:cNvSpPr>
          <p:nvPr>
            <p:ph type="body" sz="quarter" idx="27"/>
          </p:nvPr>
        </p:nvSpPr>
        <p:spPr/>
        <p:txBody>
          <a:bodyPr/>
          <a:lstStyle/>
          <a:p>
            <a:endParaRPr lang="en-US">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20C339A9-2BFC-DD46-BCA5-117827EA9E98}"/>
              </a:ext>
            </a:extLst>
          </p:cNvPr>
          <p:cNvSpPr>
            <a:spLocks noGrp="1"/>
          </p:cNvSpPr>
          <p:nvPr>
            <p:ph type="body" sz="quarter" idx="28"/>
          </p:nvPr>
        </p:nvSpPr>
        <p:spPr/>
        <p:txBody>
          <a:bodyPr/>
          <a:lstStyle/>
          <a:p>
            <a:endParaRPr lang="en-US">
              <a:latin typeface="Calibri" panose="020F0502020204030204" pitchFamily="34" charset="0"/>
              <a:cs typeface="Calibri" panose="020F0502020204030204" pitchFamily="34" charset="0"/>
            </a:endParaRPr>
          </a:p>
        </p:txBody>
      </p:sp>
      <p:sp>
        <p:nvSpPr>
          <p:cNvPr id="14" name="Text Placeholder 13">
            <a:extLst>
              <a:ext uri="{FF2B5EF4-FFF2-40B4-BE49-F238E27FC236}">
                <a16:creationId xmlns:a16="http://schemas.microsoft.com/office/drawing/2014/main" id="{288D987E-FD59-7640-9071-C7FE1787C4D4}"/>
              </a:ext>
            </a:extLst>
          </p:cNvPr>
          <p:cNvSpPr>
            <a:spLocks noGrp="1"/>
          </p:cNvSpPr>
          <p:nvPr>
            <p:ph type="body" sz="quarter" idx="29"/>
          </p:nvPr>
        </p:nvSpPr>
        <p:spPr/>
        <p:txBody>
          <a:bodyPr/>
          <a:lstStyle/>
          <a:p>
            <a:endParaRPr lang="en-US">
              <a:latin typeface="Calibri" panose="020F0502020204030204" pitchFamily="34" charset="0"/>
              <a:cs typeface="Calibri" panose="020F0502020204030204" pitchFamily="34" charset="0"/>
            </a:endParaRPr>
          </a:p>
        </p:txBody>
      </p:sp>
      <p:sp>
        <p:nvSpPr>
          <p:cNvPr id="15" name="Text Placeholder 14">
            <a:extLst>
              <a:ext uri="{FF2B5EF4-FFF2-40B4-BE49-F238E27FC236}">
                <a16:creationId xmlns:a16="http://schemas.microsoft.com/office/drawing/2014/main" id="{1B828A8D-3196-E34B-8D82-A94729E11CEF}"/>
              </a:ext>
            </a:extLst>
          </p:cNvPr>
          <p:cNvSpPr>
            <a:spLocks noGrp="1"/>
          </p:cNvSpPr>
          <p:nvPr>
            <p:ph type="body" sz="quarter" idx="30"/>
          </p:nvPr>
        </p:nvSpPr>
        <p:spPr/>
        <p:txBody>
          <a:bodyPr/>
          <a:lstStyle/>
          <a:p>
            <a:endParaRPr lang="en-US">
              <a:latin typeface="Calibri" panose="020F0502020204030204" pitchFamily="34" charset="0"/>
              <a:cs typeface="Calibri" panose="020F0502020204030204" pitchFamily="34" charset="0"/>
            </a:endParaRPr>
          </a:p>
        </p:txBody>
      </p:sp>
      <p:sp>
        <p:nvSpPr>
          <p:cNvPr id="16" name="Text Placeholder 15">
            <a:extLst>
              <a:ext uri="{FF2B5EF4-FFF2-40B4-BE49-F238E27FC236}">
                <a16:creationId xmlns:a16="http://schemas.microsoft.com/office/drawing/2014/main" id="{502ACBB9-AC02-C74F-A4C5-4A424E7A7546}"/>
              </a:ext>
            </a:extLst>
          </p:cNvPr>
          <p:cNvSpPr>
            <a:spLocks noGrp="1"/>
          </p:cNvSpPr>
          <p:nvPr>
            <p:ph type="body" sz="quarter" idx="150"/>
          </p:nvPr>
        </p:nvSpPr>
        <p:spPr>
          <a:xfrm>
            <a:off x="3906520" y="1088424"/>
            <a:ext cx="21447761" cy="638112"/>
          </a:xfrm>
        </p:spPr>
        <p:txBody>
          <a:bodyPr/>
          <a:lstStyle/>
          <a:p>
            <a:endParaRPr lang="en-US" dirty="0">
              <a:latin typeface="Calibri" panose="020F0502020204030204" pitchFamily="34" charset="0"/>
              <a:cs typeface="Calibri" panose="020F0502020204030204" pitchFamily="34" charset="0"/>
            </a:endParaRPr>
          </a:p>
        </p:txBody>
      </p:sp>
      <p:sp>
        <p:nvSpPr>
          <p:cNvPr id="17" name="Text Placeholder 16">
            <a:extLst>
              <a:ext uri="{FF2B5EF4-FFF2-40B4-BE49-F238E27FC236}">
                <a16:creationId xmlns:a16="http://schemas.microsoft.com/office/drawing/2014/main" id="{E09C5EF0-BADA-AD47-953C-48BC0458D964}"/>
              </a:ext>
            </a:extLst>
          </p:cNvPr>
          <p:cNvSpPr>
            <a:spLocks noGrp="1"/>
          </p:cNvSpPr>
          <p:nvPr>
            <p:ph type="body" sz="quarter" idx="184"/>
          </p:nvPr>
        </p:nvSpPr>
        <p:spPr>
          <a:xfrm>
            <a:off x="3906520" y="1811348"/>
            <a:ext cx="21447761" cy="676859"/>
          </a:xfrm>
        </p:spPr>
        <p:txBody>
          <a:bodyPr/>
          <a:lstStyle/>
          <a:p>
            <a:endParaRPr lang="en-US" dirty="0">
              <a:latin typeface="Calibri" panose="020F0502020204030204" pitchFamily="34" charset="0"/>
              <a:cs typeface="Calibri" panose="020F0502020204030204" pitchFamily="34" charset="0"/>
            </a:endParaRPr>
          </a:p>
        </p:txBody>
      </p:sp>
      <p:sp>
        <p:nvSpPr>
          <p:cNvPr id="18" name="Text Placeholder 17">
            <a:extLst>
              <a:ext uri="{FF2B5EF4-FFF2-40B4-BE49-F238E27FC236}">
                <a16:creationId xmlns:a16="http://schemas.microsoft.com/office/drawing/2014/main" id="{F5F0ADD1-C752-C34B-BD9A-C3294F22A7FD}"/>
              </a:ext>
            </a:extLst>
          </p:cNvPr>
          <p:cNvSpPr>
            <a:spLocks noGrp="1"/>
          </p:cNvSpPr>
          <p:nvPr>
            <p:ph type="body" sz="quarter" idx="185"/>
          </p:nvPr>
        </p:nvSpPr>
        <p:spPr/>
        <p:txBody>
          <a:bodyP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5046513"/>
      </p:ext>
    </p:extLst>
  </p:cSld>
  <p:clrMapOvr>
    <a:masterClrMapping/>
  </p:clrMapOvr>
</p:sld>
</file>

<file path=ppt/theme/theme1.xml><?xml version="1.0" encoding="utf-8"?>
<a:theme xmlns:a="http://schemas.openxmlformats.org/drawingml/2006/main" name="36x60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1823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44</cp:revision>
  <dcterms:created xsi:type="dcterms:W3CDTF">2012-02-06T18:46:22Z</dcterms:created>
  <dcterms:modified xsi:type="dcterms:W3CDTF">2020-08-07T22:05:00Z</dcterms:modified>
  <cp:category>Research poster templates </cp:category>
</cp:coreProperties>
</file>