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orient="horz" pos="288">
          <p15:clr>
            <a:srgbClr val="A4A3A4"/>
          </p15:clr>
        </p15:guide>
        <p15:guide id="3" orient="horz" pos="19656" userDrawn="1">
          <p15:clr>
            <a:srgbClr val="A4A3A4"/>
          </p15:clr>
        </p15:guide>
        <p15:guide id="4" orient="horz">
          <p15:clr>
            <a:srgbClr val="A4A3A4"/>
          </p15:clr>
        </p15:guide>
        <p15:guide id="5" pos="744" userDrawn="1">
          <p15:clr>
            <a:srgbClr val="A4A3A4"/>
          </p15:clr>
        </p15:guide>
        <p15:guide id="6" pos="270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4" autoAdjust="0"/>
  </p:normalViewPr>
  <p:slideViewPr>
    <p:cSldViewPr snapToGrid="0" snapToObjects="1" showGuides="1">
      <p:cViewPr varScale="1">
        <p:scale>
          <a:sx n="24" d="100"/>
          <a:sy n="24" d="100"/>
        </p:scale>
        <p:origin x="2680" y="240"/>
      </p:cViewPr>
      <p:guideLst>
        <p:guide orient="horz" pos="2976"/>
        <p:guide orient="horz" pos="288"/>
        <p:guide orient="horz" pos="19656"/>
        <p:guide orient="horz"/>
        <p:guide pos="744"/>
        <p:guide pos="270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8" name="Table 7">
            <a:extLst>
              <a:ext uri="{FF2B5EF4-FFF2-40B4-BE49-F238E27FC236}">
                <a16:creationId xmlns:a16="http://schemas.microsoft.com/office/drawing/2014/main" id="{92E70B1A-DF92-E041-BAA3-6AAA5B1121FB}"/>
              </a:ext>
            </a:extLst>
          </p:cNvPr>
          <p:cNvGraphicFramePr>
            <a:graphicFrameLocks noGrp="1"/>
          </p:cNvGraphicFramePr>
          <p:nvPr userDrawn="1">
            <p:extLst>
              <p:ext uri="{D42A27DB-BD31-4B8C-83A1-F6EECF244321}">
                <p14:modId xmlns:p14="http://schemas.microsoft.com/office/powerpoint/2010/main" val="1396690760"/>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08AC385-11A2-2049-8324-1F2AE96CCA9F}"/>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1204542" y="5544990"/>
            <a:ext cx="10056813" cy="846363"/>
          </a:xfrm>
        </p:spPr>
        <p:txBody>
          <a:bodyPr/>
          <a:lstStyle/>
          <a:p>
            <a:endParaRPr lang="en-US"/>
          </a:p>
        </p:txBody>
      </p:sp>
      <p:sp>
        <p:nvSpPr>
          <p:cNvPr id="3" name="Text Placeholder 2">
            <a:extLst>
              <a:ext uri="{FF2B5EF4-FFF2-40B4-BE49-F238E27FC236}">
                <a16:creationId xmlns:a16="http://schemas.microsoft.com/office/drawing/2014/main" id="{5670D40C-5BD0-FC47-BDCE-BDE48A160F35}"/>
              </a:ext>
            </a:extLst>
          </p:cNvPr>
          <p:cNvSpPr>
            <a:spLocks noGrp="1"/>
          </p:cNvSpPr>
          <p:nvPr>
            <p:ph type="body" sz="quarter" idx="11"/>
          </p:nvPr>
        </p:nvSpPr>
        <p:spPr>
          <a:xfrm>
            <a:off x="1204542" y="4688012"/>
            <a:ext cx="10048875" cy="754045"/>
          </a:xfrm>
        </p:spPr>
        <p:txBody>
          <a:bodyPr/>
          <a:lstStyle/>
          <a:p>
            <a:endParaRPr lang="en-US"/>
          </a:p>
        </p:txBody>
      </p:sp>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1204542" y="14181956"/>
            <a:ext cx="10050462" cy="754045"/>
          </a:xfrm>
        </p:spPr>
        <p:txBody>
          <a:bodyPr/>
          <a:lstStyle/>
          <a:p>
            <a:endParaRPr lang="en-US"/>
          </a:p>
        </p:txBody>
      </p:sp>
      <p:sp>
        <p:nvSpPr>
          <p:cNvPr id="5" name="Text Placeholder 4">
            <a:extLst>
              <a:ext uri="{FF2B5EF4-FFF2-40B4-BE49-F238E27FC236}">
                <a16:creationId xmlns:a16="http://schemas.microsoft.com/office/drawing/2014/main" id="{37463DA4-FC08-CE4D-9DCC-0E2B3981D8B6}"/>
              </a:ext>
            </a:extLst>
          </p:cNvPr>
          <p:cNvSpPr>
            <a:spLocks noGrp="1"/>
          </p:cNvSpPr>
          <p:nvPr>
            <p:ph type="body" sz="quarter" idx="21"/>
          </p:nvPr>
        </p:nvSpPr>
        <p:spPr>
          <a:xfrm>
            <a:off x="11738038" y="5517744"/>
            <a:ext cx="10048874" cy="846363"/>
          </a:xfrm>
        </p:spPr>
        <p:txBody>
          <a:bodyPr/>
          <a:lstStyle/>
          <a:p>
            <a:endParaRPr lang="en-US"/>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11738037" y="4724400"/>
            <a:ext cx="10048875" cy="754045"/>
          </a:xfrm>
        </p:spPr>
        <p:txBody>
          <a:bodyPr/>
          <a:lstStyle/>
          <a:p>
            <a:endParaRPr lang="en-US"/>
          </a:p>
        </p:txBody>
      </p:sp>
      <p:sp>
        <p:nvSpPr>
          <p:cNvPr id="7" name="Text Placeholder 6">
            <a:extLst>
              <a:ext uri="{FF2B5EF4-FFF2-40B4-BE49-F238E27FC236}">
                <a16:creationId xmlns:a16="http://schemas.microsoft.com/office/drawing/2014/main" id="{675A44F2-261A-4B4F-ADD6-1D08D12764A1}"/>
              </a:ext>
            </a:extLst>
          </p:cNvPr>
          <p:cNvSpPr>
            <a:spLocks noGrp="1"/>
          </p:cNvSpPr>
          <p:nvPr>
            <p:ph type="body" sz="quarter" idx="23"/>
          </p:nvPr>
        </p:nvSpPr>
        <p:spPr>
          <a:xfrm>
            <a:off x="22263595" y="5517744"/>
            <a:ext cx="10048874" cy="846363"/>
          </a:xfrm>
        </p:spPr>
        <p:txBody>
          <a:bodyPr/>
          <a:lstStyle/>
          <a:p>
            <a:endParaRPr lang="en-US"/>
          </a:p>
        </p:txBody>
      </p:sp>
      <p:sp>
        <p:nvSpPr>
          <p:cNvPr id="8" name="Text Placeholder 7">
            <a:extLst>
              <a:ext uri="{FF2B5EF4-FFF2-40B4-BE49-F238E27FC236}">
                <a16:creationId xmlns:a16="http://schemas.microsoft.com/office/drawing/2014/main" id="{B143406A-EFD5-2E42-865D-A4660751CC04}"/>
              </a:ext>
            </a:extLst>
          </p:cNvPr>
          <p:cNvSpPr>
            <a:spLocks noGrp="1"/>
          </p:cNvSpPr>
          <p:nvPr>
            <p:ph type="body" sz="quarter" idx="24"/>
          </p:nvPr>
        </p:nvSpPr>
        <p:spPr>
          <a:xfrm>
            <a:off x="22271532" y="4724400"/>
            <a:ext cx="10058400" cy="754045"/>
          </a:xfrm>
        </p:spPr>
        <p:txBody>
          <a:bodyPr/>
          <a:lstStyle/>
          <a:p>
            <a:endParaRPr lang="en-US"/>
          </a:p>
        </p:txBody>
      </p:sp>
      <p:sp>
        <p:nvSpPr>
          <p:cNvPr id="9" name="Text Placeholder 8">
            <a:extLst>
              <a:ext uri="{FF2B5EF4-FFF2-40B4-BE49-F238E27FC236}">
                <a16:creationId xmlns:a16="http://schemas.microsoft.com/office/drawing/2014/main" id="{C386760F-A20B-7F49-9C12-75A6EA2EB5FA}"/>
              </a:ext>
            </a:extLst>
          </p:cNvPr>
          <p:cNvSpPr>
            <a:spLocks noGrp="1"/>
          </p:cNvSpPr>
          <p:nvPr>
            <p:ph type="body" sz="quarter" idx="25"/>
          </p:nvPr>
        </p:nvSpPr>
        <p:spPr>
          <a:xfrm>
            <a:off x="32820003" y="4724400"/>
            <a:ext cx="10047018" cy="754045"/>
          </a:xfrm>
        </p:spPr>
        <p:txBody>
          <a:bodyPr/>
          <a:lstStyle/>
          <a:p>
            <a:endParaRPr lang="en-US"/>
          </a:p>
        </p:txBody>
      </p:sp>
      <p:sp>
        <p:nvSpPr>
          <p:cNvPr id="10" name="Text Placeholder 9">
            <a:extLst>
              <a:ext uri="{FF2B5EF4-FFF2-40B4-BE49-F238E27FC236}">
                <a16:creationId xmlns:a16="http://schemas.microsoft.com/office/drawing/2014/main" id="{D765487B-6201-6645-A16D-3E0C337F590E}"/>
              </a:ext>
            </a:extLst>
          </p:cNvPr>
          <p:cNvSpPr>
            <a:spLocks noGrp="1"/>
          </p:cNvSpPr>
          <p:nvPr>
            <p:ph type="body" sz="quarter" idx="26"/>
          </p:nvPr>
        </p:nvSpPr>
        <p:spPr>
          <a:xfrm>
            <a:off x="32820003" y="5544990"/>
            <a:ext cx="10047018" cy="846363"/>
          </a:xfrm>
        </p:spPr>
        <p:txBody>
          <a:bodyPr/>
          <a:lstStyle/>
          <a:p>
            <a:endParaRPr lang="en-US"/>
          </a:p>
        </p:txBody>
      </p:sp>
      <p:sp>
        <p:nvSpPr>
          <p:cNvPr id="11" name="Text Placeholder 10">
            <a:extLst>
              <a:ext uri="{FF2B5EF4-FFF2-40B4-BE49-F238E27FC236}">
                <a16:creationId xmlns:a16="http://schemas.microsoft.com/office/drawing/2014/main" id="{F641841A-54DE-F445-A718-35518855703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5A77928-6D48-FC48-808A-E68EF48360F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96"/>
          </p:nvPr>
        </p:nvSpPr>
        <p:spPr>
          <a:xfrm>
            <a:off x="1198191" y="14995183"/>
            <a:ext cx="10056813" cy="846363"/>
          </a:xfrm>
        </p:spPr>
        <p:txBody>
          <a:bodyPr/>
          <a:lstStyle/>
          <a:p>
            <a:endParaRPr lang="en-US"/>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5932593" y="3127915"/>
            <a:ext cx="31998968" cy="1140673"/>
          </a:xfrm>
        </p:spPr>
        <p:txBody>
          <a:bodyPr/>
          <a:lstStyle/>
          <a:p>
            <a:endParaRPr lang="en-US"/>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5932593" y="1771555"/>
            <a:ext cx="31998968" cy="1280160"/>
          </a:xfrm>
        </p:spPr>
        <p:txBody>
          <a:bodyPr/>
          <a:lstStyle/>
          <a:p>
            <a:endParaRPr lang="en-US" dirty="0"/>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699530513"/>
      </p:ext>
    </p:extLst>
  </p:cSld>
  <p:clrMapOvr>
    <a:masterClrMapping/>
  </p:clrMapOvr>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1268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70</cp:revision>
  <dcterms:created xsi:type="dcterms:W3CDTF">2012-02-03T19:11:35Z</dcterms:created>
  <dcterms:modified xsi:type="dcterms:W3CDTF">2020-08-07T22:17:20Z</dcterms:modified>
  <cp:category>Research poster templates</cp:category>
</cp:coreProperties>
</file>