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7" r:id="rId3"/>
    <p:sldMasterId id="2147483653" r:id="rId4"/>
  </p:sldMasterIdLst>
  <p:notesMasterIdLst>
    <p:notesMasterId r:id="rId6"/>
  </p:notesMasterIdLst>
  <p:handoutMasterIdLst>
    <p:handoutMasterId r:id="rId7"/>
  </p:handoutMasterIdLst>
  <p:sldIdLst>
    <p:sldId id="258" r:id="rId5"/>
  </p:sldIdLst>
  <p:sldSz cx="35999738"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9">
          <p15:clr>
            <a:srgbClr val="A4A3A4"/>
          </p15:clr>
        </p15:guide>
        <p15:guide id="2" orient="horz" pos="315">
          <p15:clr>
            <a:srgbClr val="A4A3A4"/>
          </p15:clr>
        </p15:guide>
        <p15:guide id="3" orient="horz" pos="22047">
          <p15:clr>
            <a:srgbClr val="A4A3A4"/>
          </p15:clr>
        </p15:guide>
        <p15:guide id="4" orient="horz">
          <p15:clr>
            <a:srgbClr val="A4A3A4"/>
          </p15:clr>
        </p15:guide>
        <p15:guide id="5" pos="477">
          <p15:clr>
            <a:srgbClr val="A4A3A4"/>
          </p15:clr>
        </p15:guide>
        <p15:guide id="6" pos="222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AEAEA"/>
    <a:srgbClr val="E3E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autoAdjust="0"/>
  </p:normalViewPr>
  <p:slideViewPr>
    <p:cSldViewPr snapToGrid="0" snapToObjects="1" showGuides="1">
      <p:cViewPr varScale="1">
        <p:scale>
          <a:sx n="20" d="100"/>
          <a:sy n="20" d="100"/>
        </p:scale>
        <p:origin x="2070" y="102"/>
      </p:cViewPr>
      <p:guideLst>
        <p:guide orient="horz" pos="3629"/>
        <p:guide orient="horz" pos="315"/>
        <p:guide orient="horz" pos="22047"/>
        <p:guide orient="horz"/>
        <p:guide pos="477"/>
        <p:guide pos="222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0" y="6425826"/>
            <a:ext cx="17002878"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9" y="5758641"/>
            <a:ext cx="16989457"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6" y="15542881"/>
            <a:ext cx="16993608"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79" y="5758641"/>
            <a:ext cx="16989237"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79" y="6425826"/>
            <a:ext cx="16989237"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79" y="15561869"/>
            <a:ext cx="16984570"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8" y="16229051"/>
            <a:ext cx="16991081"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49" y="28083131"/>
            <a:ext cx="16976067"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79" y="28767134"/>
            <a:ext cx="16984570"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16257348"/>
            <a:ext cx="17004346"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3498370"/>
            <a:ext cx="26270902"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2218210"/>
            <a:ext cx="26270902"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580237"/>
            <a:ext cx="26270902"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0" y="6425826"/>
            <a:ext cx="17002878"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9" y="5758641"/>
            <a:ext cx="16989457"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6" y="15542881"/>
            <a:ext cx="16993608"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79" y="5758641"/>
            <a:ext cx="16989237"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79" y="6425826"/>
            <a:ext cx="16989237"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79" y="15561869"/>
            <a:ext cx="16984570"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8" y="16229051"/>
            <a:ext cx="16991081"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49" y="28083131"/>
            <a:ext cx="16976067"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79" y="28767134"/>
            <a:ext cx="16984570"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16257348"/>
            <a:ext cx="17004346"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3498370"/>
            <a:ext cx="26270902"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2218210"/>
            <a:ext cx="26270902"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580237"/>
            <a:ext cx="26270902"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200373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17" y="6378952"/>
            <a:ext cx="11147620"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5" y="5758641"/>
            <a:ext cx="11132732" cy="618471"/>
          </a:xfrm>
          <a:prstGeom prst="rect">
            <a:avLst/>
          </a:prstGeom>
          <a:noFill/>
        </p:spPr>
        <p:txBody>
          <a:bodyPr wrap="square" lIns="74996" tIns="74996" rIns="74996" bIns="74996" anchor="t" anchorCtr="0">
            <a:spAutoFit/>
          </a:bodyPr>
          <a:lstStyle>
            <a:lvl1pPr marL="0" indent="0" algn="ctr">
              <a:buNone/>
              <a:defRPr sz="30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756506" y="19542203"/>
            <a:ext cx="11148921"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72698" y="18857009"/>
            <a:ext cx="11132731" cy="618471"/>
          </a:xfrm>
          <a:prstGeom prst="rect">
            <a:avLst/>
          </a:prstGeom>
          <a:noFill/>
        </p:spPr>
        <p:txBody>
          <a:bodyPr wrap="square" lIns="74996" tIns="74996" rIns="74996" bIns="74996" anchor="t" anchorCtr="0">
            <a:spAutoFit/>
          </a:bodyPr>
          <a:lstStyle>
            <a:lvl1pPr marL="0" indent="0" algn="ctr">
              <a:buNone/>
              <a:defRPr sz="30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2429598" y="23110818"/>
            <a:ext cx="11131427"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2429598" y="22499189"/>
            <a:ext cx="11131427" cy="618471"/>
          </a:xfrm>
          <a:prstGeom prst="rect">
            <a:avLst/>
          </a:prstGeom>
          <a:noFill/>
        </p:spPr>
        <p:txBody>
          <a:bodyPr wrap="square" lIns="74996" tIns="74996" rIns="74996" bIns="74996" anchor="t" anchorCtr="0">
            <a:spAutoFit/>
          </a:bodyPr>
          <a:lstStyle>
            <a:lvl1pPr marL="0" indent="0" algn="ctr">
              <a:buNone/>
              <a:defRPr sz="30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2436109" y="6387633"/>
            <a:ext cx="11131427"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2430902" y="5758641"/>
            <a:ext cx="11137940" cy="618471"/>
          </a:xfrm>
          <a:prstGeom prst="rect">
            <a:avLst/>
          </a:prstGeom>
          <a:noFill/>
        </p:spPr>
        <p:txBody>
          <a:bodyPr wrap="square" lIns="74996" tIns="74996" rIns="74996" bIns="74996" anchor="t" anchorCtr="0">
            <a:spAutoFit/>
          </a:bodyPr>
          <a:lstStyle>
            <a:lvl1pPr marL="0" indent="0" algn="ctr">
              <a:buNone/>
              <a:defRPr sz="30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110506" y="5758641"/>
            <a:ext cx="11135113" cy="618471"/>
          </a:xfrm>
          <a:prstGeom prst="rect">
            <a:avLst/>
          </a:prstGeom>
          <a:noFill/>
        </p:spPr>
        <p:txBody>
          <a:bodyPr wrap="square" lIns="74996" tIns="74996" rIns="74996" bIns="74996" anchor="t" anchorCtr="0">
            <a:spAutoFit/>
          </a:bodyPr>
          <a:lstStyle>
            <a:lvl1pPr marL="0" indent="0" algn="ctr">
              <a:buNone/>
              <a:defRPr sz="30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110506" y="6378952"/>
            <a:ext cx="11135113"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110506" y="18821896"/>
            <a:ext cx="11135113" cy="618471"/>
          </a:xfrm>
          <a:prstGeom prst="rect">
            <a:avLst/>
          </a:prstGeom>
          <a:noFill/>
        </p:spPr>
        <p:txBody>
          <a:bodyPr wrap="square" lIns="74996" tIns="74996" rIns="74996" bIns="74996" anchor="t" anchorCtr="0">
            <a:spAutoFit/>
          </a:bodyPr>
          <a:lstStyle>
            <a:lvl1pPr marL="0" indent="0" algn="ctr">
              <a:buNone/>
              <a:defRPr sz="30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106379" y="19442204"/>
            <a:ext cx="11139241"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110506" y="28083131"/>
            <a:ext cx="11135113" cy="618471"/>
          </a:xfrm>
          <a:prstGeom prst="rect">
            <a:avLst/>
          </a:prstGeom>
          <a:noFill/>
        </p:spPr>
        <p:txBody>
          <a:bodyPr wrap="square" lIns="74996" tIns="74996" rIns="74996" bIns="74996" anchor="t" anchorCtr="0">
            <a:spAutoFit/>
          </a:bodyPr>
          <a:lstStyle>
            <a:lvl1pPr marL="0" indent="0" algn="ctr">
              <a:buNone/>
              <a:tabLst/>
              <a:defRPr sz="30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110506" y="28703442"/>
            <a:ext cx="11139241"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1" name="Text Placeholder 76"/>
          <p:cNvSpPr>
            <a:spLocks noGrp="1"/>
          </p:cNvSpPr>
          <p:nvPr>
            <p:ph type="body" sz="quarter" idx="150" hasCustomPrompt="1"/>
          </p:nvPr>
        </p:nvSpPr>
        <p:spPr>
          <a:xfrm>
            <a:off x="4864418" y="3498370"/>
            <a:ext cx="26270902"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2" name="Text Placeholder 76"/>
          <p:cNvSpPr>
            <a:spLocks noGrp="1"/>
          </p:cNvSpPr>
          <p:nvPr>
            <p:ph type="body" sz="quarter" idx="151" hasCustomPrompt="1"/>
          </p:nvPr>
        </p:nvSpPr>
        <p:spPr>
          <a:xfrm>
            <a:off x="4864418" y="2218210"/>
            <a:ext cx="26270902"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3" name="Text Placeholder 76"/>
          <p:cNvSpPr>
            <a:spLocks noGrp="1"/>
          </p:cNvSpPr>
          <p:nvPr>
            <p:ph type="body" sz="quarter" idx="153" hasCustomPrompt="1"/>
          </p:nvPr>
        </p:nvSpPr>
        <p:spPr>
          <a:xfrm>
            <a:off x="4864418" y="580237"/>
            <a:ext cx="26270902"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0" y="6425826"/>
            <a:ext cx="8248638"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756509" y="5758641"/>
            <a:ext cx="8242128" cy="656336"/>
          </a:xfrm>
          <a:prstGeom prst="rect">
            <a:avLst/>
          </a:prstGeom>
          <a:noFill/>
        </p:spPr>
        <p:txBody>
          <a:bodyPr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740314" y="16174951"/>
            <a:ext cx="8249940"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756506" y="15542881"/>
            <a:ext cx="8243429"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503838" y="6417145"/>
            <a:ext cx="16994666"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9503838" y="5758641"/>
            <a:ext cx="16994668"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9503838" y="23714638"/>
            <a:ext cx="16994668"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9503837" y="23047456"/>
            <a:ext cx="16994668"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7005012" y="5758641"/>
            <a:ext cx="8240604"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7005012" y="6425826"/>
            <a:ext cx="8240604"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7000344" y="15608744"/>
            <a:ext cx="8240604" cy="656336"/>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7053190" y="16275926"/>
            <a:ext cx="8180795"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7005012" y="28072714"/>
            <a:ext cx="8240604" cy="1161215"/>
          </a:xfrm>
          <a:prstGeom prst="rect">
            <a:avLst/>
          </a:prstGeom>
          <a:noFill/>
        </p:spPr>
        <p:txBody>
          <a:bodyPr wrap="square" lIns="74996" tIns="74996" rIns="74996" bIns="74996" anchor="t" anchorCtr="0">
            <a:spAutoFit/>
          </a:bodyPr>
          <a:lstStyle>
            <a:lvl1pPr marL="0" indent="0" algn="ctr">
              <a:buNone/>
              <a:defRPr sz="33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6989252" y="29239520"/>
            <a:ext cx="8244732" cy="747972"/>
          </a:xfrm>
          <a:prstGeom prst="rect">
            <a:avLst/>
          </a:prstGeom>
        </p:spPr>
        <p:txBody>
          <a:bodyPr wrap="square" lIns="187489" tIns="187489" rIns="187489" bIns="1874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4864418" y="3498370"/>
            <a:ext cx="26270902" cy="1015663"/>
          </a:xfrm>
          <a:prstGeom prst="rect">
            <a:avLst/>
          </a:prstGeom>
        </p:spPr>
        <p:txBody>
          <a:bodyPr anchor="t" anchorCtr="0">
            <a:sp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51" hasCustomPrompt="1"/>
          </p:nvPr>
        </p:nvSpPr>
        <p:spPr>
          <a:xfrm>
            <a:off x="4864418" y="2218210"/>
            <a:ext cx="26270902"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6" name="Text Placeholder 76"/>
          <p:cNvSpPr>
            <a:spLocks noGrp="1"/>
          </p:cNvSpPr>
          <p:nvPr>
            <p:ph type="body" sz="quarter" idx="178" hasCustomPrompt="1"/>
          </p:nvPr>
        </p:nvSpPr>
        <p:spPr>
          <a:xfrm>
            <a:off x="4864418" y="580237"/>
            <a:ext cx="26270902"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99000">
              <a:schemeClr val="bg1"/>
            </a:gs>
          </a:gsLst>
          <a:lin ang="5400000" scaled="0"/>
          <a:tileRect/>
        </a:gradFill>
        <a:effectLst/>
      </p:bgPr>
    </p:bg>
    <p:spTree>
      <p:nvGrpSpPr>
        <p:cNvPr id="1" name=""/>
        <p:cNvGrpSpPr/>
        <p:nvPr/>
      </p:nvGrpSpPr>
      <p:grpSpPr>
        <a:xfrm>
          <a:off x="0" y="0"/>
          <a:ext cx="0" cy="0"/>
          <a:chOff x="0" y="0"/>
          <a:chExt cx="0" cy="0"/>
        </a:xfrm>
      </p:grpSpPr>
      <p:sp>
        <p:nvSpPr>
          <p:cNvPr id="36" name="Rounded Rectangle 35"/>
          <p:cNvSpPr/>
          <p:nvPr userDrawn="1"/>
        </p:nvSpPr>
        <p:spPr>
          <a:xfrm>
            <a:off x="0" y="0"/>
            <a:ext cx="35999738" cy="5054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0" y="5054600"/>
            <a:ext cx="35999738"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756506" y="5749958"/>
            <a:ext cx="17014636" cy="2924978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18207814" y="5749958"/>
            <a:ext cx="17014636" cy="2924978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4"/>
          <p:cNvSpPr txBox="1">
            <a:spLocks noChangeArrowheads="1"/>
          </p:cNvSpPr>
          <p:nvPr userDrawn="1"/>
        </p:nvSpPr>
        <p:spPr bwMode="auto">
          <a:xfrm>
            <a:off x="986610" y="35202097"/>
            <a:ext cx="2879220" cy="34487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64" name="Table 63">
            <a:extLst>
              <a:ext uri="{FF2B5EF4-FFF2-40B4-BE49-F238E27FC236}">
                <a16:creationId xmlns:a16="http://schemas.microsoft.com/office/drawing/2014/main" id="{67C2DBF1-57F7-8F4E-95CE-86494F6EB2CC}"/>
              </a:ext>
            </a:extLst>
          </p:cNvPr>
          <p:cNvGraphicFramePr>
            <a:graphicFrameLocks noGrp="1"/>
          </p:cNvGraphicFramePr>
          <p:nvPr userDrawn="1">
            <p:extLst>
              <p:ext uri="{D42A27DB-BD31-4B8C-83A1-F6EECF244321}">
                <p14:modId xmlns:p14="http://schemas.microsoft.com/office/powerpoint/2010/main" val="1800076842"/>
              </p:ext>
            </p:extLst>
          </p:nvPr>
        </p:nvGraphicFramePr>
        <p:xfrm>
          <a:off x="-10813774" y="23443"/>
          <a:ext cx="10063780" cy="35976294"/>
        </p:xfrm>
        <a:graphic>
          <a:graphicData uri="http://schemas.openxmlformats.org/drawingml/2006/table">
            <a:tbl>
              <a:tblPr firstRow="1" bandRow="1">
                <a:tableStyleId>{5C22544A-7EE6-4342-B048-85BDC9FD1C3A}</a:tableStyleId>
              </a:tblPr>
              <a:tblGrid>
                <a:gridCol w="4315268">
                  <a:extLst>
                    <a:ext uri="{9D8B030D-6E8A-4147-A177-3AD203B41FA5}">
                      <a16:colId xmlns:a16="http://schemas.microsoft.com/office/drawing/2014/main" val="20000"/>
                    </a:ext>
                  </a:extLst>
                </a:gridCol>
                <a:gridCol w="574851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A27B8E8C-16E3-41F6-96B6-F51248D9D8D1}"/>
              </a:ext>
            </a:extLst>
          </p:cNvPr>
          <p:cNvGraphicFramePr>
            <a:graphicFrameLocks noGrp="1"/>
          </p:cNvGraphicFramePr>
          <p:nvPr userDrawn="1">
            <p:extLst>
              <p:ext uri="{D42A27DB-BD31-4B8C-83A1-F6EECF244321}">
                <p14:modId xmlns:p14="http://schemas.microsoft.com/office/powerpoint/2010/main" val="3273596286"/>
              </p:ext>
            </p:extLst>
          </p:nvPr>
        </p:nvGraphicFramePr>
        <p:xfrm>
          <a:off x="36708375" y="0"/>
          <a:ext cx="10063779" cy="35999739"/>
        </p:xfrm>
        <a:graphic>
          <a:graphicData uri="http://schemas.openxmlformats.org/drawingml/2006/table">
            <a:tbl>
              <a:tblPr firstRow="1" bandRow="1">
                <a:tableStyleId>{5C22544A-7EE6-4342-B048-85BDC9FD1C3A}</a:tableStyleId>
              </a:tblPr>
              <a:tblGrid>
                <a:gridCol w="3949000">
                  <a:extLst>
                    <a:ext uri="{9D8B030D-6E8A-4147-A177-3AD203B41FA5}">
                      <a16:colId xmlns:a16="http://schemas.microsoft.com/office/drawing/2014/main" val="20000"/>
                    </a:ext>
                  </a:extLst>
                </a:gridCol>
                <a:gridCol w="1186375">
                  <a:extLst>
                    <a:ext uri="{9D8B030D-6E8A-4147-A177-3AD203B41FA5}">
                      <a16:colId xmlns:a16="http://schemas.microsoft.com/office/drawing/2014/main" val="764104496"/>
                    </a:ext>
                  </a:extLst>
                </a:gridCol>
                <a:gridCol w="4928404">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99000">
              <a:schemeClr val="bg1"/>
            </a:gs>
          </a:gsLst>
          <a:lin ang="5400000" scaled="0"/>
          <a:tileRect/>
        </a:gradFill>
        <a:effectLst/>
      </p:bgPr>
    </p:bg>
    <p:spTree>
      <p:nvGrpSpPr>
        <p:cNvPr id="1" name=""/>
        <p:cNvGrpSpPr/>
        <p:nvPr/>
      </p:nvGrpSpPr>
      <p:grpSpPr>
        <a:xfrm>
          <a:off x="0" y="0"/>
          <a:ext cx="0" cy="0"/>
          <a:chOff x="0" y="0"/>
          <a:chExt cx="0" cy="0"/>
        </a:xfrm>
      </p:grpSpPr>
      <p:sp>
        <p:nvSpPr>
          <p:cNvPr id="36" name="Rounded Rectangle 35"/>
          <p:cNvSpPr/>
          <p:nvPr userDrawn="1"/>
        </p:nvSpPr>
        <p:spPr>
          <a:xfrm>
            <a:off x="0" y="0"/>
            <a:ext cx="35999738" cy="5054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0" y="5054600"/>
            <a:ext cx="35999738"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756506" y="5749958"/>
            <a:ext cx="17014636" cy="2924978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18207814" y="5749958"/>
            <a:ext cx="17014636" cy="2924978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4"/>
          <p:cNvSpPr txBox="1">
            <a:spLocks noChangeArrowheads="1"/>
          </p:cNvSpPr>
          <p:nvPr userDrawn="1"/>
        </p:nvSpPr>
        <p:spPr bwMode="auto">
          <a:xfrm>
            <a:off x="986610" y="35202097"/>
            <a:ext cx="2879220" cy="34487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82253456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55" name="Rounded Rectangle 54"/>
          <p:cNvSpPr/>
          <p:nvPr userDrawn="1"/>
        </p:nvSpPr>
        <p:spPr>
          <a:xfrm>
            <a:off x="0" y="0"/>
            <a:ext cx="35999738" cy="5054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userDrawn="1"/>
        </p:nvCxnSpPr>
        <p:spPr>
          <a:xfrm>
            <a:off x="0" y="5054600"/>
            <a:ext cx="35999738"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57" name="Rounded Rectangle 56"/>
          <p:cNvSpPr/>
          <p:nvPr userDrawn="1"/>
        </p:nvSpPr>
        <p:spPr>
          <a:xfrm>
            <a:off x="775565" y="5749958"/>
            <a:ext cx="11175366" cy="2924978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userDrawn="1"/>
        </p:nvSpPr>
        <p:spPr>
          <a:xfrm>
            <a:off x="12433147" y="5749958"/>
            <a:ext cx="11175366" cy="2924978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userDrawn="1"/>
        </p:nvSpPr>
        <p:spPr>
          <a:xfrm>
            <a:off x="24090728" y="5749958"/>
            <a:ext cx="11175366" cy="2924978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4"/>
          <p:cNvSpPr txBox="1">
            <a:spLocks noChangeArrowheads="1"/>
          </p:cNvSpPr>
          <p:nvPr userDrawn="1"/>
        </p:nvSpPr>
        <p:spPr bwMode="auto">
          <a:xfrm>
            <a:off x="986610" y="35202097"/>
            <a:ext cx="2879220" cy="34487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51" name="Table 50">
            <a:extLst>
              <a:ext uri="{FF2B5EF4-FFF2-40B4-BE49-F238E27FC236}">
                <a16:creationId xmlns:a16="http://schemas.microsoft.com/office/drawing/2014/main" id="{BD69E079-758B-614E-95A1-523B586F98C6}"/>
              </a:ext>
            </a:extLst>
          </p:cNvPr>
          <p:cNvGraphicFramePr>
            <a:graphicFrameLocks noGrp="1"/>
          </p:cNvGraphicFramePr>
          <p:nvPr userDrawn="1">
            <p:extLst>
              <p:ext uri="{D42A27DB-BD31-4B8C-83A1-F6EECF244321}">
                <p14:modId xmlns:p14="http://schemas.microsoft.com/office/powerpoint/2010/main" val="1800076842"/>
              </p:ext>
            </p:extLst>
          </p:nvPr>
        </p:nvGraphicFramePr>
        <p:xfrm>
          <a:off x="-10813774" y="23443"/>
          <a:ext cx="10063780" cy="35976294"/>
        </p:xfrm>
        <a:graphic>
          <a:graphicData uri="http://schemas.openxmlformats.org/drawingml/2006/table">
            <a:tbl>
              <a:tblPr firstRow="1" bandRow="1">
                <a:tableStyleId>{5C22544A-7EE6-4342-B048-85BDC9FD1C3A}</a:tableStyleId>
              </a:tblPr>
              <a:tblGrid>
                <a:gridCol w="4315268">
                  <a:extLst>
                    <a:ext uri="{9D8B030D-6E8A-4147-A177-3AD203B41FA5}">
                      <a16:colId xmlns:a16="http://schemas.microsoft.com/office/drawing/2014/main" val="20000"/>
                    </a:ext>
                  </a:extLst>
                </a:gridCol>
                <a:gridCol w="574851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F6F7824D-FF4F-47F5-A871-576E83412DAA}"/>
              </a:ext>
            </a:extLst>
          </p:cNvPr>
          <p:cNvGraphicFramePr>
            <a:graphicFrameLocks noGrp="1"/>
          </p:cNvGraphicFramePr>
          <p:nvPr userDrawn="1">
            <p:extLst>
              <p:ext uri="{D42A27DB-BD31-4B8C-83A1-F6EECF244321}">
                <p14:modId xmlns:p14="http://schemas.microsoft.com/office/powerpoint/2010/main" val="3273596286"/>
              </p:ext>
            </p:extLst>
          </p:nvPr>
        </p:nvGraphicFramePr>
        <p:xfrm>
          <a:off x="36708375" y="0"/>
          <a:ext cx="10063779" cy="35999739"/>
        </p:xfrm>
        <a:graphic>
          <a:graphicData uri="http://schemas.openxmlformats.org/drawingml/2006/table">
            <a:tbl>
              <a:tblPr firstRow="1" bandRow="1">
                <a:tableStyleId>{5C22544A-7EE6-4342-B048-85BDC9FD1C3A}</a:tableStyleId>
              </a:tblPr>
              <a:tblGrid>
                <a:gridCol w="3949000">
                  <a:extLst>
                    <a:ext uri="{9D8B030D-6E8A-4147-A177-3AD203B41FA5}">
                      <a16:colId xmlns:a16="http://schemas.microsoft.com/office/drawing/2014/main" val="20000"/>
                    </a:ext>
                  </a:extLst>
                </a:gridCol>
                <a:gridCol w="1186375">
                  <a:extLst>
                    <a:ext uri="{9D8B030D-6E8A-4147-A177-3AD203B41FA5}">
                      <a16:colId xmlns:a16="http://schemas.microsoft.com/office/drawing/2014/main" val="764104496"/>
                    </a:ext>
                  </a:extLst>
                </a:gridCol>
                <a:gridCol w="4928404">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7" name="Rounded Rectangle 36"/>
          <p:cNvSpPr/>
          <p:nvPr userDrawn="1"/>
        </p:nvSpPr>
        <p:spPr>
          <a:xfrm>
            <a:off x="0" y="0"/>
            <a:ext cx="35999738" cy="5054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a:off x="0" y="5054600"/>
            <a:ext cx="35999738"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Rounded Rectangle 38"/>
          <p:cNvSpPr/>
          <p:nvPr userDrawn="1"/>
        </p:nvSpPr>
        <p:spPr>
          <a:xfrm>
            <a:off x="629431" y="5749958"/>
            <a:ext cx="34747035" cy="2924978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4"/>
          <p:cNvSpPr txBox="1">
            <a:spLocks noChangeArrowheads="1"/>
          </p:cNvSpPr>
          <p:nvPr userDrawn="1"/>
        </p:nvSpPr>
        <p:spPr bwMode="auto">
          <a:xfrm>
            <a:off x="986610" y="35202097"/>
            <a:ext cx="2879220" cy="344875"/>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50" name="Table 49">
            <a:extLst>
              <a:ext uri="{FF2B5EF4-FFF2-40B4-BE49-F238E27FC236}">
                <a16:creationId xmlns:a16="http://schemas.microsoft.com/office/drawing/2014/main" id="{2F615205-3688-9E46-ABFD-B47D9FBAE790}"/>
              </a:ext>
            </a:extLst>
          </p:cNvPr>
          <p:cNvGraphicFramePr>
            <a:graphicFrameLocks noGrp="1"/>
          </p:cNvGraphicFramePr>
          <p:nvPr userDrawn="1">
            <p:extLst>
              <p:ext uri="{D42A27DB-BD31-4B8C-83A1-F6EECF244321}">
                <p14:modId xmlns:p14="http://schemas.microsoft.com/office/powerpoint/2010/main" val="1898118166"/>
              </p:ext>
            </p:extLst>
          </p:nvPr>
        </p:nvGraphicFramePr>
        <p:xfrm>
          <a:off x="-10813774" y="23443"/>
          <a:ext cx="10063780" cy="35976294"/>
        </p:xfrm>
        <a:graphic>
          <a:graphicData uri="http://schemas.openxmlformats.org/drawingml/2006/table">
            <a:tbl>
              <a:tblPr firstRow="1" bandRow="1">
                <a:tableStyleId>{5C22544A-7EE6-4342-B048-85BDC9FD1C3A}</a:tableStyleId>
              </a:tblPr>
              <a:tblGrid>
                <a:gridCol w="4315268">
                  <a:extLst>
                    <a:ext uri="{9D8B030D-6E8A-4147-A177-3AD203B41FA5}">
                      <a16:colId xmlns:a16="http://schemas.microsoft.com/office/drawing/2014/main" val="20000"/>
                    </a:ext>
                  </a:extLst>
                </a:gridCol>
                <a:gridCol w="574851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8" name="Table 7">
            <a:extLst>
              <a:ext uri="{FF2B5EF4-FFF2-40B4-BE49-F238E27FC236}">
                <a16:creationId xmlns:a16="http://schemas.microsoft.com/office/drawing/2014/main" id="{D800A91F-6A89-4EA9-83ED-168D48E9DF83}"/>
              </a:ext>
            </a:extLst>
          </p:cNvPr>
          <p:cNvGraphicFramePr>
            <a:graphicFrameLocks noGrp="1"/>
          </p:cNvGraphicFramePr>
          <p:nvPr userDrawn="1">
            <p:extLst>
              <p:ext uri="{D42A27DB-BD31-4B8C-83A1-F6EECF244321}">
                <p14:modId xmlns:p14="http://schemas.microsoft.com/office/powerpoint/2010/main" val="3273596286"/>
              </p:ext>
            </p:extLst>
          </p:nvPr>
        </p:nvGraphicFramePr>
        <p:xfrm>
          <a:off x="36708375" y="0"/>
          <a:ext cx="10063779" cy="35999739"/>
        </p:xfrm>
        <a:graphic>
          <a:graphicData uri="http://schemas.openxmlformats.org/drawingml/2006/table">
            <a:tbl>
              <a:tblPr firstRow="1" bandRow="1">
                <a:tableStyleId>{5C22544A-7EE6-4342-B048-85BDC9FD1C3A}</a:tableStyleId>
              </a:tblPr>
              <a:tblGrid>
                <a:gridCol w="3949000">
                  <a:extLst>
                    <a:ext uri="{9D8B030D-6E8A-4147-A177-3AD203B41FA5}">
                      <a16:colId xmlns:a16="http://schemas.microsoft.com/office/drawing/2014/main" val="20000"/>
                    </a:ext>
                  </a:extLst>
                </a:gridCol>
                <a:gridCol w="1186375">
                  <a:extLst>
                    <a:ext uri="{9D8B030D-6E8A-4147-A177-3AD203B41FA5}">
                      <a16:colId xmlns:a16="http://schemas.microsoft.com/office/drawing/2014/main" val="764104496"/>
                    </a:ext>
                  </a:extLst>
                </a:gridCol>
                <a:gridCol w="4928404">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866561-DA85-5978-74A7-F96A854FC798}"/>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19F5D08-37F2-778A-403D-EB54DDAB81E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E755480-91D2-5824-D96A-F0F8762EC747}"/>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47959609-56A4-C6DD-D430-1B5766806EF7}"/>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EB77BE22-F683-C4EB-D328-9B44D66EEC1B}"/>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3EFAAF9D-538D-ABE8-B991-366A29310939}"/>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3C57A534-37AB-1E8A-A144-151D420F59F2}"/>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1E60FFDD-E9C9-424D-8FC1-2C0B3E58EF5E}"/>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B1D286B1-855D-7623-0ADC-258F92DEFC17}"/>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EBDF9FB5-2B4A-7EE8-3FA6-902917F0C2A6}"/>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E3565713-9B3F-AF61-735D-1F43E5B5C41A}"/>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BF32FECA-AABF-0EE3-EE0C-900699075309}"/>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1F16AD1A-F8F0-9558-382B-E04880950F12}"/>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74CF6363-7511-D80E-B356-D058D2D3C817}"/>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5A48C599-312E-A632-823B-AB44ECB8E1DC}"/>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BFDEC96B-9181-D7ED-A7E9-6EE42952C7DB}"/>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706305A2-3B2C-AB01-2FE9-6FEC4B39922B}"/>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67357210"/>
      </p:ext>
    </p:extLst>
  </p:cSld>
  <p:clrMapOvr>
    <a:masterClrMapping/>
  </p:clrMapOvr>
</p:sld>
</file>

<file path=ppt/theme/theme1.xml><?xml version="1.0" encoding="utf-8"?>
<a:theme xmlns:a="http://schemas.openxmlformats.org/drawingml/2006/main" name="PosterPresentations.com-100x100cm-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Standard 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142</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PosterPresentations.com-100x100cm-Template</vt:lpstr>
      <vt:lpstr>Without Quick Guides</vt:lpstr>
      <vt:lpstr>Standard 3 columns</vt:lpstr>
      <vt:lpstr>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43</cp:revision>
  <dcterms:created xsi:type="dcterms:W3CDTF">2012-02-09T20:53:12Z</dcterms:created>
  <dcterms:modified xsi:type="dcterms:W3CDTF">2022-06-10T16:36:57Z</dcterms:modified>
</cp:coreProperties>
</file>